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48" r:id="rId5"/>
    <p:sldMasterId id="2147483675" r:id="rId6"/>
  </p:sldMasterIdLst>
  <p:notesMasterIdLst>
    <p:notesMasterId r:id="rId13"/>
  </p:notesMasterIdLst>
  <p:handoutMasterIdLst>
    <p:handoutMasterId r:id="rId14"/>
  </p:handoutMasterIdLst>
  <p:sldIdLst>
    <p:sldId id="5011" r:id="rId7"/>
    <p:sldId id="2139118169" r:id="rId8"/>
    <p:sldId id="2139118175" r:id="rId9"/>
    <p:sldId id="2139118163" r:id="rId10"/>
    <p:sldId id="2139118174" r:id="rId11"/>
    <p:sldId id="2139118165" r:id="rId12"/>
  </p:sldIdLst>
  <p:sldSz cx="12192000" cy="6858000"/>
  <p:notesSz cx="6858000" cy="9144000"/>
  <p:embeddedFontLst>
    <p:embeddedFont>
      <p:font typeface="Calibri" panose="020F0502020204030204" pitchFamily="34" charset="0"/>
      <p:regular r:id="rId15"/>
      <p:bold r:id="rId16"/>
      <p:italic r:id="rId17"/>
      <p:boldItalic r:id="rId18"/>
    </p:embeddedFont>
    <p:embeddedFont>
      <p:font typeface="Equinor" panose="020B0604020202020204" charset="0"/>
      <p:regular r:id="rId19"/>
      <p:bold r:id="rId20"/>
      <p:italic r:id="rId21"/>
      <p:boldItalic r:id="rId22"/>
    </p:embeddedFont>
    <p:embeddedFont>
      <p:font typeface="Equinor Light" panose="020B0604020202020204" charset="0"/>
      <p:regular r:id="rId23"/>
      <p:bold r:id="rId24"/>
      <p:italic r:id="rId25"/>
      <p:boldItalic r:id="rId26"/>
    </p:embeddedFont>
    <p:embeddedFont>
      <p:font typeface="Equinor Medium" panose="020B0604020202020204" charset="0"/>
      <p:regular r:id="rId27"/>
      <p:bold r:id="rId28"/>
      <p:italic r:id="rId29"/>
      <p:boldItalic r:id="rId30"/>
    </p:embeddedFont>
    <p:embeddedFont>
      <p:font typeface="Verdana" panose="020B0604030504040204" pitchFamily="34" charset="0"/>
      <p:regular r:id="rId31"/>
      <p:bold r:id="rId32"/>
      <p:italic r:id="rId33"/>
      <p:boldItalic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ntea Khanshaghaghi" initials="PK" lastIdx="2" clrIdx="0">
    <p:extLst>
      <p:ext uri="{19B8F6BF-5375-455C-9EA6-DF929625EA0E}">
        <p15:presenceInfo xmlns:p15="http://schemas.microsoft.com/office/powerpoint/2012/main" userId="S::PKH@equinor.com::7e111d07-eeba-47bd-9f1b-74b05a6a8a8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343434"/>
    <a:srgbClr val="0C5960"/>
    <a:srgbClr val="00757E"/>
    <a:srgbClr val="D5EAF4"/>
    <a:srgbClr val="F2FCF5"/>
    <a:srgbClr val="FF1243"/>
    <a:srgbClr val="E6FAEC"/>
    <a:srgbClr val="007079"/>
    <a:srgbClr val="24374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74" autoAdjust="0"/>
    <p:restoredTop sz="93657" autoAdjust="0"/>
  </p:normalViewPr>
  <p:slideViewPr>
    <p:cSldViewPr snapToGrid="0">
      <p:cViewPr varScale="1">
        <p:scale>
          <a:sx n="57" d="100"/>
          <a:sy n="57" d="100"/>
        </p:scale>
        <p:origin x="992" y="52"/>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notesMaster" Target="notesMasters/notesMaster1.xml"/><Relationship Id="rId18" Type="http://schemas.openxmlformats.org/officeDocument/2006/relationships/font" Target="fonts/font4.fntdata"/><Relationship Id="rId26" Type="http://schemas.openxmlformats.org/officeDocument/2006/relationships/font" Target="fonts/font12.fntdata"/><Relationship Id="rId39" Type="http://schemas.openxmlformats.org/officeDocument/2006/relationships/tableStyles" Target="tableStyles.xml"/><Relationship Id="rId21" Type="http://schemas.openxmlformats.org/officeDocument/2006/relationships/font" Target="fonts/font7.fntdata"/><Relationship Id="rId34" Type="http://schemas.openxmlformats.org/officeDocument/2006/relationships/font" Target="fonts/font20.fntdata"/><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font" Target="fonts/font3.fntdata"/><Relationship Id="rId25" Type="http://schemas.openxmlformats.org/officeDocument/2006/relationships/font" Target="fonts/font11.fntdata"/><Relationship Id="rId33" Type="http://schemas.openxmlformats.org/officeDocument/2006/relationships/font" Target="fonts/font19.fntdata"/><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font" Target="fonts/font15.fntdata"/><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font" Target="fonts/font10.fntdata"/><Relationship Id="rId32" Type="http://schemas.openxmlformats.org/officeDocument/2006/relationships/font" Target="fonts/font18.fntdata"/><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Master" Target="slideMasters/slideMaster1.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36"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font" Target="fonts/font5.fntdata"/><Relationship Id="rId31" Type="http://schemas.openxmlformats.org/officeDocument/2006/relationships/font" Target="fonts/font17.fntdata"/><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handoutMaster" Target="handoutMasters/handout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font" Target="fonts/font16.fntdata"/><Relationship Id="rId35" Type="http://schemas.openxmlformats.org/officeDocument/2006/relationships/commentAuthors" Target="commentAuthors.xml"/><Relationship Id="rId8" Type="http://schemas.openxmlformats.org/officeDocument/2006/relationships/slide" Target="slides/slide2.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ntea Khanshaghaghi" userId="7e111d07-eeba-47bd-9f1b-74b05a6a8a87" providerId="ADAL" clId="{E6904F80-5435-496C-B738-667D9877D8A9}"/>
    <pc:docChg chg="delSld modSld">
      <pc:chgData name="Pantea Khanshaghaghi" userId="7e111d07-eeba-47bd-9f1b-74b05a6a8a87" providerId="ADAL" clId="{E6904F80-5435-496C-B738-667D9877D8A9}" dt="2021-07-07T15:22:03.145" v="8" actId="6549"/>
      <pc:docMkLst>
        <pc:docMk/>
      </pc:docMkLst>
      <pc:sldChg chg="del">
        <pc:chgData name="Pantea Khanshaghaghi" userId="7e111d07-eeba-47bd-9f1b-74b05a6a8a87" providerId="ADAL" clId="{E6904F80-5435-496C-B738-667D9877D8A9}" dt="2021-07-07T15:21:27.574" v="3" actId="47"/>
        <pc:sldMkLst>
          <pc:docMk/>
          <pc:sldMk cId="0" sldId="2006"/>
        </pc:sldMkLst>
      </pc:sldChg>
      <pc:sldChg chg="modNotesTx">
        <pc:chgData name="Pantea Khanshaghaghi" userId="7e111d07-eeba-47bd-9f1b-74b05a6a8a87" providerId="ADAL" clId="{E6904F80-5435-496C-B738-667D9877D8A9}" dt="2021-07-07T15:21:48.705" v="6" actId="6549"/>
        <pc:sldMkLst>
          <pc:docMk/>
          <pc:sldMk cId="1725293411" sldId="2139118163"/>
        </pc:sldMkLst>
      </pc:sldChg>
      <pc:sldChg chg="modNotesTx">
        <pc:chgData name="Pantea Khanshaghaghi" userId="7e111d07-eeba-47bd-9f1b-74b05a6a8a87" providerId="ADAL" clId="{E6904F80-5435-496C-B738-667D9877D8A9}" dt="2021-07-07T15:22:03.145" v="8" actId="6549"/>
        <pc:sldMkLst>
          <pc:docMk/>
          <pc:sldMk cId="46532881" sldId="2139118165"/>
        </pc:sldMkLst>
      </pc:sldChg>
      <pc:sldChg chg="modNotesTx">
        <pc:chgData name="Pantea Khanshaghaghi" userId="7e111d07-eeba-47bd-9f1b-74b05a6a8a87" providerId="ADAL" clId="{E6904F80-5435-496C-B738-667D9877D8A9}" dt="2021-07-07T15:21:37.374" v="4" actId="6549"/>
        <pc:sldMkLst>
          <pc:docMk/>
          <pc:sldMk cId="1092495315" sldId="2139118169"/>
        </pc:sldMkLst>
      </pc:sldChg>
      <pc:sldChg chg="modNotesTx">
        <pc:chgData name="Pantea Khanshaghaghi" userId="7e111d07-eeba-47bd-9f1b-74b05a6a8a87" providerId="ADAL" clId="{E6904F80-5435-496C-B738-667D9877D8A9}" dt="2021-07-07T15:21:55.129" v="7" actId="6549"/>
        <pc:sldMkLst>
          <pc:docMk/>
          <pc:sldMk cId="1028741054" sldId="2139118174"/>
        </pc:sldMkLst>
      </pc:sldChg>
      <pc:sldChg chg="modNotesTx">
        <pc:chgData name="Pantea Khanshaghaghi" userId="7e111d07-eeba-47bd-9f1b-74b05a6a8a87" providerId="ADAL" clId="{E6904F80-5435-496C-B738-667D9877D8A9}" dt="2021-07-07T15:21:42.388" v="5" actId="6549"/>
        <pc:sldMkLst>
          <pc:docMk/>
          <pc:sldMk cId="411616030" sldId="2139118175"/>
        </pc:sldMkLst>
      </pc:sldChg>
      <pc:sldChg chg="del">
        <pc:chgData name="Pantea Khanshaghaghi" userId="7e111d07-eeba-47bd-9f1b-74b05a6a8a87" providerId="ADAL" clId="{E6904F80-5435-496C-B738-667D9877D8A9}" dt="2021-07-07T15:21:19.842" v="1" actId="47"/>
        <pc:sldMkLst>
          <pc:docMk/>
          <pc:sldMk cId="4220799338" sldId="2139118176"/>
        </pc:sldMkLst>
      </pc:sldChg>
      <pc:sldChg chg="del">
        <pc:chgData name="Pantea Khanshaghaghi" userId="7e111d07-eeba-47bd-9f1b-74b05a6a8a87" providerId="ADAL" clId="{E6904F80-5435-496C-B738-667D9877D8A9}" dt="2021-07-07T15:21:22.360" v="2" actId="47"/>
        <pc:sldMkLst>
          <pc:docMk/>
          <pc:sldMk cId="3866377585" sldId="2139118177"/>
        </pc:sldMkLst>
      </pc:sldChg>
      <pc:sldChg chg="del">
        <pc:chgData name="Pantea Khanshaghaghi" userId="7e111d07-eeba-47bd-9f1b-74b05a6a8a87" providerId="ADAL" clId="{E6904F80-5435-496C-B738-667D9877D8A9}" dt="2021-07-07T15:21:17.246" v="0" actId="47"/>
        <pc:sldMkLst>
          <pc:docMk/>
          <pc:sldMk cId="1498851423" sldId="2139118178"/>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685B2F-FBE3-464A-BE3F-F31325F02DB4}" type="doc">
      <dgm:prSet loTypeId="urn:microsoft.com/office/officeart/2005/8/layout/cycle4" loCatId="cycle" qsTypeId="urn:microsoft.com/office/officeart/2005/8/quickstyle/3d2" qsCatId="3D" csTypeId="urn:microsoft.com/office/officeart/2005/8/colors/accent1_2" csCatId="accent1" phldr="1"/>
      <dgm:spPr/>
      <dgm:t>
        <a:bodyPr/>
        <a:lstStyle/>
        <a:p>
          <a:endParaRPr lang="en-US"/>
        </a:p>
      </dgm:t>
    </dgm:pt>
    <dgm:pt modelId="{1237A88D-BDEF-453D-A1B3-916FB7CE7086}">
      <dgm:prSet phldrT="[Text]"/>
      <dgm:spPr/>
      <dgm:t>
        <a:bodyPr/>
        <a:lstStyle/>
        <a:p>
          <a:endParaRPr lang="en-US" dirty="0"/>
        </a:p>
      </dgm:t>
    </dgm:pt>
    <dgm:pt modelId="{78C1DB8D-6DCE-40D7-B20C-76E0356D72A2}" type="parTrans" cxnId="{1A7FF948-77B0-495F-AA48-FD5A44998758}">
      <dgm:prSet/>
      <dgm:spPr/>
      <dgm:t>
        <a:bodyPr/>
        <a:lstStyle/>
        <a:p>
          <a:endParaRPr lang="en-US"/>
        </a:p>
      </dgm:t>
    </dgm:pt>
    <dgm:pt modelId="{3C0A10BD-EF16-4342-BBED-33C2FDAE7EC2}" type="sibTrans" cxnId="{1A7FF948-77B0-495F-AA48-FD5A44998758}">
      <dgm:prSet/>
      <dgm:spPr/>
      <dgm:t>
        <a:bodyPr/>
        <a:lstStyle/>
        <a:p>
          <a:endParaRPr lang="en-US"/>
        </a:p>
      </dgm:t>
    </dgm:pt>
    <dgm:pt modelId="{0798C344-DDB2-408A-9017-ACF39E15F222}">
      <dgm:prSet phldrT="[Text]"/>
      <dgm:spPr/>
      <dgm:t>
        <a:bodyPr/>
        <a:lstStyle/>
        <a:p>
          <a:endParaRPr lang="en-US" dirty="0"/>
        </a:p>
      </dgm:t>
    </dgm:pt>
    <dgm:pt modelId="{E3256857-49EC-4925-8C0F-2BFF72ADDDF7}" type="parTrans" cxnId="{1760D88B-E8F5-4B81-A036-9D90056B74C6}">
      <dgm:prSet/>
      <dgm:spPr/>
      <dgm:t>
        <a:bodyPr/>
        <a:lstStyle/>
        <a:p>
          <a:endParaRPr lang="en-US"/>
        </a:p>
      </dgm:t>
    </dgm:pt>
    <dgm:pt modelId="{54E45980-4B91-43B8-AFF7-59841A2298D2}" type="sibTrans" cxnId="{1760D88B-E8F5-4B81-A036-9D90056B74C6}">
      <dgm:prSet/>
      <dgm:spPr/>
      <dgm:t>
        <a:bodyPr/>
        <a:lstStyle/>
        <a:p>
          <a:endParaRPr lang="en-US"/>
        </a:p>
      </dgm:t>
    </dgm:pt>
    <dgm:pt modelId="{CFF6BA6A-6179-4A66-A919-7E0B24E74542}">
      <dgm:prSet phldrT="[Text]"/>
      <dgm:spPr/>
      <dgm:t>
        <a:bodyPr/>
        <a:lstStyle/>
        <a:p>
          <a:endParaRPr lang="en-US" dirty="0"/>
        </a:p>
      </dgm:t>
    </dgm:pt>
    <dgm:pt modelId="{F1476107-5642-4FF6-9DC5-48FA5717CFF0}" type="parTrans" cxnId="{030769A7-EECD-432E-9707-93F6D1B3835E}">
      <dgm:prSet/>
      <dgm:spPr/>
      <dgm:t>
        <a:bodyPr/>
        <a:lstStyle/>
        <a:p>
          <a:endParaRPr lang="en-US"/>
        </a:p>
      </dgm:t>
    </dgm:pt>
    <dgm:pt modelId="{0132AF32-9B14-4B34-BA97-66E617D1065A}" type="sibTrans" cxnId="{030769A7-EECD-432E-9707-93F6D1B3835E}">
      <dgm:prSet/>
      <dgm:spPr/>
      <dgm:t>
        <a:bodyPr/>
        <a:lstStyle/>
        <a:p>
          <a:endParaRPr lang="en-US"/>
        </a:p>
      </dgm:t>
    </dgm:pt>
    <dgm:pt modelId="{2CA4298B-F9CF-4725-915D-DC64A6081577}">
      <dgm:prSet phldrT="[Text]"/>
      <dgm:spPr/>
      <dgm:t>
        <a:bodyPr/>
        <a:lstStyle/>
        <a:p>
          <a:pPr marL="0" lvl="0" defTabSz="844550">
            <a:lnSpc>
              <a:spcPct val="90000"/>
            </a:lnSpc>
            <a:spcBef>
              <a:spcPct val="0"/>
            </a:spcBef>
            <a:spcAft>
              <a:spcPct val="35000"/>
            </a:spcAft>
            <a:buNone/>
          </a:pPr>
          <a:endParaRPr lang="en-US" dirty="0"/>
        </a:p>
        <a:p>
          <a:pPr marL="0" lvl="0" defTabSz="844550">
            <a:lnSpc>
              <a:spcPct val="90000"/>
            </a:lnSpc>
            <a:spcBef>
              <a:spcPct val="0"/>
            </a:spcBef>
            <a:spcAft>
              <a:spcPct val="35000"/>
            </a:spcAft>
            <a:buNone/>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a:p>
      </dgm:t>
    </dgm:pt>
    <dgm:pt modelId="{B46D4957-F696-42AF-ABF5-D61DB5731970}" type="parTrans" cxnId="{2A9C2ED2-AF74-4070-A604-440AEE8621B2}">
      <dgm:prSet/>
      <dgm:spPr/>
      <dgm:t>
        <a:bodyPr/>
        <a:lstStyle/>
        <a:p>
          <a:endParaRPr lang="en-US"/>
        </a:p>
      </dgm:t>
    </dgm:pt>
    <dgm:pt modelId="{24483A8D-B347-4919-9114-24A63B33A1E3}" type="sibTrans" cxnId="{2A9C2ED2-AF74-4070-A604-440AEE8621B2}">
      <dgm:prSet/>
      <dgm:spPr/>
      <dgm:t>
        <a:bodyPr/>
        <a:lstStyle/>
        <a:p>
          <a:endParaRPr lang="en-US"/>
        </a:p>
      </dgm:t>
    </dgm:pt>
    <dgm:pt modelId="{CFE1F71D-AA6F-4275-99B7-C79C4182B6F3}" type="pres">
      <dgm:prSet presAssocID="{77685B2F-FBE3-464A-BE3F-F31325F02DB4}" presName="cycleMatrixDiagram" presStyleCnt="0">
        <dgm:presLayoutVars>
          <dgm:chMax val="1"/>
          <dgm:dir/>
          <dgm:animLvl val="lvl"/>
          <dgm:resizeHandles val="exact"/>
        </dgm:presLayoutVars>
      </dgm:prSet>
      <dgm:spPr/>
    </dgm:pt>
    <dgm:pt modelId="{CB1B6802-EEAE-44C0-8283-545473941511}" type="pres">
      <dgm:prSet presAssocID="{77685B2F-FBE3-464A-BE3F-F31325F02DB4}" presName="children" presStyleCnt="0"/>
      <dgm:spPr/>
    </dgm:pt>
    <dgm:pt modelId="{FF8BF687-62A5-4330-9D80-3A040689B23D}" type="pres">
      <dgm:prSet presAssocID="{77685B2F-FBE3-464A-BE3F-F31325F02DB4}" presName="childPlaceholder" presStyleCnt="0"/>
      <dgm:spPr/>
    </dgm:pt>
    <dgm:pt modelId="{FC1D599F-7665-4F98-AEA8-A13769C290EE}" type="pres">
      <dgm:prSet presAssocID="{77685B2F-FBE3-464A-BE3F-F31325F02DB4}" presName="circle" presStyleCnt="0"/>
      <dgm:spPr/>
    </dgm:pt>
    <dgm:pt modelId="{FBD12131-7E45-446B-9185-24D66353FC95}" type="pres">
      <dgm:prSet presAssocID="{77685B2F-FBE3-464A-BE3F-F31325F02DB4}" presName="quadrant1" presStyleLbl="node1" presStyleIdx="0" presStyleCnt="4">
        <dgm:presLayoutVars>
          <dgm:chMax val="1"/>
          <dgm:bulletEnabled val="1"/>
        </dgm:presLayoutVars>
      </dgm:prSet>
      <dgm:spPr/>
    </dgm:pt>
    <dgm:pt modelId="{06211125-1330-409F-B2C4-0FD5B64D478F}" type="pres">
      <dgm:prSet presAssocID="{77685B2F-FBE3-464A-BE3F-F31325F02DB4}" presName="quadrant2" presStyleLbl="node1" presStyleIdx="1" presStyleCnt="4">
        <dgm:presLayoutVars>
          <dgm:chMax val="1"/>
          <dgm:bulletEnabled val="1"/>
        </dgm:presLayoutVars>
      </dgm:prSet>
      <dgm:spPr/>
    </dgm:pt>
    <dgm:pt modelId="{5609E133-639A-49F8-B11B-B2B7ABD7ECE3}" type="pres">
      <dgm:prSet presAssocID="{77685B2F-FBE3-464A-BE3F-F31325F02DB4}" presName="quadrant3" presStyleLbl="node1" presStyleIdx="2" presStyleCnt="4">
        <dgm:presLayoutVars>
          <dgm:chMax val="1"/>
          <dgm:bulletEnabled val="1"/>
        </dgm:presLayoutVars>
      </dgm:prSet>
      <dgm:spPr/>
    </dgm:pt>
    <dgm:pt modelId="{14DE519F-2470-4A0C-BCF9-BCDF84D6A283}" type="pres">
      <dgm:prSet presAssocID="{77685B2F-FBE3-464A-BE3F-F31325F02DB4}" presName="quadrant4" presStyleLbl="node1" presStyleIdx="3" presStyleCnt="4">
        <dgm:presLayoutVars>
          <dgm:chMax val="1"/>
          <dgm:bulletEnabled val="1"/>
        </dgm:presLayoutVars>
      </dgm:prSet>
      <dgm:spPr/>
    </dgm:pt>
    <dgm:pt modelId="{8EA48555-8C37-444D-86E0-7BF91AE75FFE}" type="pres">
      <dgm:prSet presAssocID="{77685B2F-FBE3-464A-BE3F-F31325F02DB4}" presName="quadrantPlaceholder" presStyleCnt="0"/>
      <dgm:spPr/>
    </dgm:pt>
    <dgm:pt modelId="{F774C71E-BC0D-4CE3-8579-D003E978E090}" type="pres">
      <dgm:prSet presAssocID="{77685B2F-FBE3-464A-BE3F-F31325F02DB4}" presName="center1" presStyleLbl="fgShp" presStyleIdx="0" presStyleCnt="2"/>
      <dgm:spPr/>
    </dgm:pt>
    <dgm:pt modelId="{1670FFE3-916E-4110-B0B2-76C163E3228F}" type="pres">
      <dgm:prSet presAssocID="{77685B2F-FBE3-464A-BE3F-F31325F02DB4}" presName="center2" presStyleLbl="fgShp" presStyleIdx="1" presStyleCnt="2"/>
      <dgm:spPr/>
    </dgm:pt>
  </dgm:ptLst>
  <dgm:cxnLst>
    <dgm:cxn modelId="{C7AD0F08-BDFB-4A5B-8482-71D75686A5BA}" type="presOf" srcId="{CFF6BA6A-6179-4A66-A919-7E0B24E74542}" destId="{5609E133-639A-49F8-B11B-B2B7ABD7ECE3}" srcOrd="0" destOrd="0" presId="urn:microsoft.com/office/officeart/2005/8/layout/cycle4"/>
    <dgm:cxn modelId="{6B301337-D6BE-4B30-8E9F-F69345E57A99}" type="presOf" srcId="{77685B2F-FBE3-464A-BE3F-F31325F02DB4}" destId="{CFE1F71D-AA6F-4275-99B7-C79C4182B6F3}" srcOrd="0" destOrd="0" presId="urn:microsoft.com/office/officeart/2005/8/layout/cycle4"/>
    <dgm:cxn modelId="{1A7FF948-77B0-495F-AA48-FD5A44998758}" srcId="{77685B2F-FBE3-464A-BE3F-F31325F02DB4}" destId="{1237A88D-BDEF-453D-A1B3-916FB7CE7086}" srcOrd="0" destOrd="0" parTransId="{78C1DB8D-6DCE-40D7-B20C-76E0356D72A2}" sibTransId="{3C0A10BD-EF16-4342-BBED-33C2FDAE7EC2}"/>
    <dgm:cxn modelId="{70D9F279-69BB-4196-9C7E-46ED0ACE0175}" type="presOf" srcId="{0798C344-DDB2-408A-9017-ACF39E15F222}" destId="{06211125-1330-409F-B2C4-0FD5B64D478F}" srcOrd="0" destOrd="0" presId="urn:microsoft.com/office/officeart/2005/8/layout/cycle4"/>
    <dgm:cxn modelId="{B69A6782-DAFB-4541-8D77-C5926022C100}" type="presOf" srcId="{2CA4298B-F9CF-4725-915D-DC64A6081577}" destId="{14DE519F-2470-4A0C-BCF9-BCDF84D6A283}" srcOrd="0" destOrd="0" presId="urn:microsoft.com/office/officeart/2005/8/layout/cycle4"/>
    <dgm:cxn modelId="{1760D88B-E8F5-4B81-A036-9D90056B74C6}" srcId="{77685B2F-FBE3-464A-BE3F-F31325F02DB4}" destId="{0798C344-DDB2-408A-9017-ACF39E15F222}" srcOrd="1" destOrd="0" parTransId="{E3256857-49EC-4925-8C0F-2BFF72ADDDF7}" sibTransId="{54E45980-4B91-43B8-AFF7-59841A2298D2}"/>
    <dgm:cxn modelId="{030769A7-EECD-432E-9707-93F6D1B3835E}" srcId="{77685B2F-FBE3-464A-BE3F-F31325F02DB4}" destId="{CFF6BA6A-6179-4A66-A919-7E0B24E74542}" srcOrd="2" destOrd="0" parTransId="{F1476107-5642-4FF6-9DC5-48FA5717CFF0}" sibTransId="{0132AF32-9B14-4B34-BA97-66E617D1065A}"/>
    <dgm:cxn modelId="{F9B413B5-C16E-4368-B4E4-7B8A65974DC7}" type="presOf" srcId="{1237A88D-BDEF-453D-A1B3-916FB7CE7086}" destId="{FBD12131-7E45-446B-9185-24D66353FC95}" srcOrd="0" destOrd="0" presId="urn:microsoft.com/office/officeart/2005/8/layout/cycle4"/>
    <dgm:cxn modelId="{2A9C2ED2-AF74-4070-A604-440AEE8621B2}" srcId="{77685B2F-FBE3-464A-BE3F-F31325F02DB4}" destId="{2CA4298B-F9CF-4725-915D-DC64A6081577}" srcOrd="3" destOrd="0" parTransId="{B46D4957-F696-42AF-ABF5-D61DB5731970}" sibTransId="{24483A8D-B347-4919-9114-24A63B33A1E3}"/>
    <dgm:cxn modelId="{DAAE54F9-9C8A-4DF8-82E9-E17AA999A04B}" type="presParOf" srcId="{CFE1F71D-AA6F-4275-99B7-C79C4182B6F3}" destId="{CB1B6802-EEAE-44C0-8283-545473941511}" srcOrd="0" destOrd="0" presId="urn:microsoft.com/office/officeart/2005/8/layout/cycle4"/>
    <dgm:cxn modelId="{FED86F6B-3CB6-460E-A327-F01628C1C4D0}" type="presParOf" srcId="{CB1B6802-EEAE-44C0-8283-545473941511}" destId="{FF8BF687-62A5-4330-9D80-3A040689B23D}" srcOrd="0" destOrd="0" presId="urn:microsoft.com/office/officeart/2005/8/layout/cycle4"/>
    <dgm:cxn modelId="{9A1558B7-39BA-4B4C-A98A-5D28F06AF8E8}" type="presParOf" srcId="{CFE1F71D-AA6F-4275-99B7-C79C4182B6F3}" destId="{FC1D599F-7665-4F98-AEA8-A13769C290EE}" srcOrd="1" destOrd="0" presId="urn:microsoft.com/office/officeart/2005/8/layout/cycle4"/>
    <dgm:cxn modelId="{1B9B982A-0CED-43F8-B660-7BE00751FAEA}" type="presParOf" srcId="{FC1D599F-7665-4F98-AEA8-A13769C290EE}" destId="{FBD12131-7E45-446B-9185-24D66353FC95}" srcOrd="0" destOrd="0" presId="urn:microsoft.com/office/officeart/2005/8/layout/cycle4"/>
    <dgm:cxn modelId="{60E01C81-4DCF-47EE-AF4B-44C3B492B877}" type="presParOf" srcId="{FC1D599F-7665-4F98-AEA8-A13769C290EE}" destId="{06211125-1330-409F-B2C4-0FD5B64D478F}" srcOrd="1" destOrd="0" presId="urn:microsoft.com/office/officeart/2005/8/layout/cycle4"/>
    <dgm:cxn modelId="{00631E8E-3551-4347-BE9A-9904FA2A8D12}" type="presParOf" srcId="{FC1D599F-7665-4F98-AEA8-A13769C290EE}" destId="{5609E133-639A-49F8-B11B-B2B7ABD7ECE3}" srcOrd="2" destOrd="0" presId="urn:microsoft.com/office/officeart/2005/8/layout/cycle4"/>
    <dgm:cxn modelId="{5EB5D725-462C-4EAE-9BA4-586B7BCC8D75}" type="presParOf" srcId="{FC1D599F-7665-4F98-AEA8-A13769C290EE}" destId="{14DE519F-2470-4A0C-BCF9-BCDF84D6A283}" srcOrd="3" destOrd="0" presId="urn:microsoft.com/office/officeart/2005/8/layout/cycle4"/>
    <dgm:cxn modelId="{CA5C9A9B-4E4C-4D61-AF24-B2FA54FBF4CE}" type="presParOf" srcId="{FC1D599F-7665-4F98-AEA8-A13769C290EE}" destId="{8EA48555-8C37-444D-86E0-7BF91AE75FFE}" srcOrd="4" destOrd="0" presId="urn:microsoft.com/office/officeart/2005/8/layout/cycle4"/>
    <dgm:cxn modelId="{BB866F24-4042-4386-B614-E9B123D8FACB}" type="presParOf" srcId="{CFE1F71D-AA6F-4275-99B7-C79C4182B6F3}" destId="{F774C71E-BC0D-4CE3-8579-D003E978E090}" srcOrd="2" destOrd="0" presId="urn:microsoft.com/office/officeart/2005/8/layout/cycle4"/>
    <dgm:cxn modelId="{94E3F290-20E6-4301-A2BA-00A295D02D83}" type="presParOf" srcId="{CFE1F71D-AA6F-4275-99B7-C79C4182B6F3}" destId="{1670FFE3-916E-4110-B0B2-76C163E3228F}"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D12131-7E45-446B-9185-24D66353FC95}">
      <dsp:nvSpPr>
        <dsp:cNvPr id="0" name=""/>
        <dsp:cNvSpPr/>
      </dsp:nvSpPr>
      <dsp:spPr>
        <a:xfrm>
          <a:off x="3532809" y="240334"/>
          <a:ext cx="1825701" cy="1825701"/>
        </a:xfrm>
        <a:prstGeom prst="pieWedg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endParaRPr lang="en-US" sz="1900" kern="1200" dirty="0"/>
        </a:p>
      </dsp:txBody>
      <dsp:txXfrm>
        <a:off x="4067544" y="775069"/>
        <a:ext cx="1290966" cy="1290966"/>
      </dsp:txXfrm>
    </dsp:sp>
    <dsp:sp modelId="{06211125-1330-409F-B2C4-0FD5B64D478F}">
      <dsp:nvSpPr>
        <dsp:cNvPr id="0" name=""/>
        <dsp:cNvSpPr/>
      </dsp:nvSpPr>
      <dsp:spPr>
        <a:xfrm rot="5400000">
          <a:off x="5442839" y="240334"/>
          <a:ext cx="1825701" cy="1825701"/>
        </a:xfrm>
        <a:prstGeom prst="pieWedg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endParaRPr lang="en-US" sz="1900" kern="1200" dirty="0"/>
        </a:p>
      </dsp:txBody>
      <dsp:txXfrm rot="-5400000">
        <a:off x="5442839" y="775069"/>
        <a:ext cx="1290966" cy="1290966"/>
      </dsp:txXfrm>
    </dsp:sp>
    <dsp:sp modelId="{5609E133-639A-49F8-B11B-B2B7ABD7ECE3}">
      <dsp:nvSpPr>
        <dsp:cNvPr id="0" name=""/>
        <dsp:cNvSpPr/>
      </dsp:nvSpPr>
      <dsp:spPr>
        <a:xfrm rot="10800000">
          <a:off x="5442839" y="2150364"/>
          <a:ext cx="1825701" cy="1825701"/>
        </a:xfrm>
        <a:prstGeom prst="pieWedg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endParaRPr lang="en-US" sz="1900" kern="1200" dirty="0"/>
        </a:p>
      </dsp:txBody>
      <dsp:txXfrm rot="10800000">
        <a:off x="5442839" y="2150364"/>
        <a:ext cx="1290966" cy="1290966"/>
      </dsp:txXfrm>
    </dsp:sp>
    <dsp:sp modelId="{14DE519F-2470-4A0C-BCF9-BCDF84D6A283}">
      <dsp:nvSpPr>
        <dsp:cNvPr id="0" name=""/>
        <dsp:cNvSpPr/>
      </dsp:nvSpPr>
      <dsp:spPr>
        <a:xfrm rot="16200000">
          <a:off x="3532809" y="2150364"/>
          <a:ext cx="1825701" cy="1825701"/>
        </a:xfrm>
        <a:prstGeom prst="pieWedg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5128" tIns="135128" rIns="135128" bIns="135128" numCol="1" spcCol="1270" anchor="ctr" anchorCtr="0">
          <a:noAutofit/>
        </a:bodyPr>
        <a:lstStyle/>
        <a:p>
          <a:pPr marL="0" lvl="0" algn="ctr" defTabSz="844550">
            <a:lnSpc>
              <a:spcPct val="90000"/>
            </a:lnSpc>
            <a:spcBef>
              <a:spcPct val="0"/>
            </a:spcBef>
            <a:spcAft>
              <a:spcPct val="35000"/>
            </a:spcAft>
            <a:buNone/>
          </a:pPr>
          <a:endParaRPr lang="en-US" sz="1900" kern="1200" dirty="0"/>
        </a:p>
        <a:p>
          <a:pPr marL="0" lvl="0" algn="ctr" defTabSz="844550">
            <a:lnSpc>
              <a:spcPct val="90000"/>
            </a:lnSpc>
            <a:spcBef>
              <a:spcPct val="0"/>
            </a:spcBef>
            <a:spcAft>
              <a:spcPct val="35000"/>
            </a:spcAft>
            <a:buNone/>
          </a:pPr>
          <a:endParaRPr lang="en-US" sz="1900" kern="1200" dirty="0"/>
        </a:p>
        <a:p>
          <a:pPr marL="0" marR="0" lvl="0" indent="0" algn="ctr" defTabSz="914400" eaLnBrk="1" fontAlgn="auto" latinLnBrk="0" hangingPunct="1">
            <a:lnSpc>
              <a:spcPct val="100000"/>
            </a:lnSpc>
            <a:spcBef>
              <a:spcPct val="0"/>
            </a:spcBef>
            <a:spcAft>
              <a:spcPts val="0"/>
            </a:spcAft>
            <a:buClrTx/>
            <a:buSzTx/>
            <a:buFontTx/>
            <a:buNone/>
            <a:tabLst/>
            <a:defRPr/>
          </a:pPr>
          <a:endParaRPr lang="en-US" sz="1900" kern="1200" dirty="0"/>
        </a:p>
      </dsp:txBody>
      <dsp:txXfrm rot="5400000">
        <a:off x="4067544" y="2150364"/>
        <a:ext cx="1290966" cy="1290966"/>
      </dsp:txXfrm>
    </dsp:sp>
    <dsp:sp modelId="{F774C71E-BC0D-4CE3-8579-D003E978E090}">
      <dsp:nvSpPr>
        <dsp:cNvPr id="0" name=""/>
        <dsp:cNvSpPr/>
      </dsp:nvSpPr>
      <dsp:spPr>
        <a:xfrm>
          <a:off x="5085499" y="1728724"/>
          <a:ext cx="630351" cy="548132"/>
        </a:xfrm>
        <a:prstGeom prst="circularArrow">
          <a:avLst/>
        </a:prstGeom>
        <a:solidFill>
          <a:schemeClr val="accent1">
            <a:tint val="60000"/>
            <a:hueOff val="0"/>
            <a:satOff val="0"/>
            <a:lumOff val="0"/>
            <a:alphaOff val="0"/>
          </a:schemeClr>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1670FFE3-916E-4110-B0B2-76C163E3228F}">
      <dsp:nvSpPr>
        <dsp:cNvPr id="0" name=""/>
        <dsp:cNvSpPr/>
      </dsp:nvSpPr>
      <dsp:spPr>
        <a:xfrm rot="10800000">
          <a:off x="5085499" y="1939544"/>
          <a:ext cx="630351" cy="548132"/>
        </a:xfrm>
        <a:prstGeom prst="circularArrow">
          <a:avLst/>
        </a:prstGeom>
        <a:solidFill>
          <a:schemeClr val="accent1">
            <a:tint val="60000"/>
            <a:hueOff val="0"/>
            <a:satOff val="0"/>
            <a:lumOff val="0"/>
            <a:alphaOff val="0"/>
          </a:schemeClr>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3EC84AE-7282-4695-8716-C7A09A106EB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BA54720E-115C-42D4-A6F4-FA2F6CC0A06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CEA88EB-8FDD-45EC-96FC-94A1AF99DAFF}" type="datetimeFigureOut">
              <a:rPr lang="en-GB" smtClean="0"/>
              <a:t>13/07/2021</a:t>
            </a:fld>
            <a:endParaRPr lang="en-GB"/>
          </a:p>
        </p:txBody>
      </p:sp>
      <p:sp>
        <p:nvSpPr>
          <p:cNvPr id="4" name="Footer Placeholder 3">
            <a:extLst>
              <a:ext uri="{FF2B5EF4-FFF2-40B4-BE49-F238E27FC236}">
                <a16:creationId xmlns:a16="http://schemas.microsoft.com/office/drawing/2014/main" id="{4CECD3B8-7ADF-49DE-84B0-42BA73A8C7F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31A57CE3-8B90-4654-A56B-20F3524C0EA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B76F21D-FBDA-415F-AD90-9EF411C40755}" type="slidenum">
              <a:rPr lang="en-GB" smtClean="0"/>
              <a:t>‹#›</a:t>
            </a:fld>
            <a:endParaRPr lang="en-GB"/>
          </a:p>
        </p:txBody>
      </p:sp>
    </p:spTree>
    <p:extLst>
      <p:ext uri="{BB962C8B-B14F-4D97-AF65-F5344CB8AC3E}">
        <p14:creationId xmlns:p14="http://schemas.microsoft.com/office/powerpoint/2010/main" val="32427565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35AAD9-D119-47C5-9471-94F136996FDC}" type="datetimeFigureOut">
              <a:rPr lang="en-GB" smtClean="0"/>
              <a:t>13/07/2021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C46255-B0A8-41CF-A15B-EB86725FC229}" type="slidenum">
              <a:rPr lang="en-GB" smtClean="0"/>
              <a:t>‹#›</a:t>
            </a:fld>
            <a:endParaRPr lang="en-GB"/>
          </a:p>
        </p:txBody>
      </p:sp>
    </p:spTree>
    <p:extLst>
      <p:ext uri="{BB962C8B-B14F-4D97-AF65-F5344CB8AC3E}">
        <p14:creationId xmlns:p14="http://schemas.microsoft.com/office/powerpoint/2010/main" val="9002976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C46255-B0A8-41CF-A15B-EB86725FC229}" type="slidenum">
              <a:rPr lang="en-GB" smtClean="0"/>
              <a:t>2</a:t>
            </a:fld>
            <a:endParaRPr lang="en-GB"/>
          </a:p>
        </p:txBody>
      </p:sp>
    </p:spTree>
    <p:extLst>
      <p:ext uri="{BB962C8B-B14F-4D97-AF65-F5344CB8AC3E}">
        <p14:creationId xmlns:p14="http://schemas.microsoft.com/office/powerpoint/2010/main" val="46076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C46255-B0A8-41CF-A15B-EB86725FC22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57292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C46255-B0A8-41CF-A15B-EB86725FC229}" type="slidenum">
              <a:rPr lang="en-GB" smtClean="0"/>
              <a:t>4</a:t>
            </a:fld>
            <a:endParaRPr lang="en-GB"/>
          </a:p>
        </p:txBody>
      </p:sp>
    </p:spTree>
    <p:extLst>
      <p:ext uri="{BB962C8B-B14F-4D97-AF65-F5344CB8AC3E}">
        <p14:creationId xmlns:p14="http://schemas.microsoft.com/office/powerpoint/2010/main" val="17425190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noProof="0" dirty="0"/>
          </a:p>
        </p:txBody>
      </p:sp>
      <p:sp>
        <p:nvSpPr>
          <p:cNvPr id="4" name="Slide Number Placeholder 3"/>
          <p:cNvSpPr>
            <a:spLocks noGrp="1"/>
          </p:cNvSpPr>
          <p:nvPr>
            <p:ph type="sldNum" sz="quarter" idx="5"/>
          </p:nvPr>
        </p:nvSpPr>
        <p:spPr/>
        <p:txBody>
          <a:bodyPr/>
          <a:lstStyle/>
          <a:p>
            <a:fld id="{73C46255-B0A8-41CF-A15B-EB86725FC229}" type="slidenum">
              <a:rPr lang="en-GB" smtClean="0"/>
              <a:t>5</a:t>
            </a:fld>
            <a:endParaRPr lang="en-GB"/>
          </a:p>
        </p:txBody>
      </p:sp>
    </p:spTree>
    <p:extLst>
      <p:ext uri="{BB962C8B-B14F-4D97-AF65-F5344CB8AC3E}">
        <p14:creationId xmlns:p14="http://schemas.microsoft.com/office/powerpoint/2010/main" val="1550523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C46255-B0A8-41CF-A15B-EB86725FC229}" type="slidenum">
              <a:rPr lang="en-GB" smtClean="0"/>
              <a:t>6</a:t>
            </a:fld>
            <a:endParaRPr lang="en-GB"/>
          </a:p>
        </p:txBody>
      </p:sp>
    </p:spTree>
    <p:extLst>
      <p:ext uri="{BB962C8B-B14F-4D97-AF65-F5344CB8AC3E}">
        <p14:creationId xmlns:p14="http://schemas.microsoft.com/office/powerpoint/2010/main" val="7326611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 Whit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26629-5690-4594-84E2-75C8A861DA9F}"/>
              </a:ext>
            </a:extLst>
          </p:cNvPr>
          <p:cNvSpPr>
            <a:spLocks noGrp="1"/>
          </p:cNvSpPr>
          <p:nvPr>
            <p:ph type="ctrTitle"/>
          </p:nvPr>
        </p:nvSpPr>
        <p:spPr>
          <a:xfrm>
            <a:off x="695325" y="800100"/>
            <a:ext cx="5364164" cy="3600450"/>
          </a:xfrm>
          <a:noFill/>
        </p:spPr>
        <p:txBody>
          <a:bodyPr tIns="0" bIns="0" anchor="b"/>
          <a:lstStyle>
            <a:lvl1pPr algn="l">
              <a:lnSpc>
                <a:spcPct val="100000"/>
              </a:lnSpc>
              <a:defRPr sz="3200">
                <a:solidFill>
                  <a:schemeClr val="accent6"/>
                </a:solidFill>
                <a:latin typeface="+mj-lt"/>
              </a:defRPr>
            </a:lvl1pPr>
          </a:lstStyle>
          <a:p>
            <a:r>
              <a:rPr lang="en-US" noProof="0"/>
              <a:t>Click to edit Master title style</a:t>
            </a:r>
            <a:endParaRPr lang="en-GB" noProof="0"/>
          </a:p>
        </p:txBody>
      </p:sp>
      <p:sp>
        <p:nvSpPr>
          <p:cNvPr id="33" name="Undertittel 2">
            <a:extLst>
              <a:ext uri="{FF2B5EF4-FFF2-40B4-BE49-F238E27FC236}">
                <a16:creationId xmlns:a16="http://schemas.microsoft.com/office/drawing/2014/main" id="{11186EE5-AECD-4CEC-A023-9347A1BFD171}"/>
              </a:ext>
            </a:extLst>
          </p:cNvPr>
          <p:cNvSpPr>
            <a:spLocks noGrp="1"/>
          </p:cNvSpPr>
          <p:nvPr userDrawn="1">
            <p:ph type="subTitle" idx="1"/>
          </p:nvPr>
        </p:nvSpPr>
        <p:spPr>
          <a:xfrm>
            <a:off x="694800" y="4473574"/>
            <a:ext cx="5335200" cy="1221625"/>
          </a:xfrm>
        </p:spPr>
        <p:txBody>
          <a:bodyPr/>
          <a:lstStyle>
            <a:lvl1pPr marL="0" indent="0" algn="l">
              <a:spcBef>
                <a:spcPts val="0"/>
              </a:spcBef>
              <a:spcAft>
                <a:spcPts val="0"/>
              </a:spcAft>
              <a:buNone/>
              <a:defRPr sz="1800" spc="0" baseline="0">
                <a:solidFill>
                  <a:srgbClr val="10344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GB" noProof="0"/>
          </a:p>
        </p:txBody>
      </p:sp>
      <p:grpSp>
        <p:nvGrpSpPr>
          <p:cNvPr id="32" name="Group 31">
            <a:extLst>
              <a:ext uri="{FF2B5EF4-FFF2-40B4-BE49-F238E27FC236}">
                <a16:creationId xmlns:a16="http://schemas.microsoft.com/office/drawing/2014/main" id="{E188DCC9-1E72-4738-9BF4-4D96C25B1EB5}"/>
              </a:ext>
            </a:extLst>
          </p:cNvPr>
          <p:cNvGrpSpPr/>
          <p:nvPr userDrawn="1"/>
        </p:nvGrpSpPr>
        <p:grpSpPr>
          <a:xfrm>
            <a:off x="12302028" y="1854300"/>
            <a:ext cx="155539" cy="1166719"/>
            <a:chOff x="12302028" y="1799637"/>
            <a:chExt cx="155539" cy="1166719"/>
          </a:xfrm>
        </p:grpSpPr>
        <p:sp>
          <p:nvSpPr>
            <p:cNvPr id="61" name="Rectangle 156">
              <a:extLst>
                <a:ext uri="{FF2B5EF4-FFF2-40B4-BE49-F238E27FC236}">
                  <a16:creationId xmlns:a16="http://schemas.microsoft.com/office/drawing/2014/main" id="{079CA15A-2079-4227-80FD-5DA488067229}"/>
                </a:ext>
              </a:extLst>
            </p:cNvPr>
            <p:cNvSpPr/>
            <p:nvPr userDrawn="1"/>
          </p:nvSpPr>
          <p:spPr>
            <a:xfrm>
              <a:off x="12302028" y="2408463"/>
              <a:ext cx="155539" cy="152661"/>
            </a:xfrm>
            <a:prstGeom prst="rect">
              <a:avLst/>
            </a:prstGeom>
            <a:solidFill>
              <a:srgbClr val="D5EAF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2" name="Rectangle 157">
              <a:extLst>
                <a:ext uri="{FF2B5EF4-FFF2-40B4-BE49-F238E27FC236}">
                  <a16:creationId xmlns:a16="http://schemas.microsoft.com/office/drawing/2014/main" id="{EA78C8AF-F980-4E1E-88AB-AF9D7879AF54}"/>
                </a:ext>
              </a:extLst>
            </p:cNvPr>
            <p:cNvSpPr/>
            <p:nvPr userDrawn="1"/>
          </p:nvSpPr>
          <p:spPr>
            <a:xfrm>
              <a:off x="12302028" y="2611078"/>
              <a:ext cx="155539" cy="152661"/>
            </a:xfrm>
            <a:prstGeom prst="rect">
              <a:avLst/>
            </a:prstGeom>
            <a:solidFill>
              <a:srgbClr val="E6FA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3" name="Rectangle 158">
              <a:extLst>
                <a:ext uri="{FF2B5EF4-FFF2-40B4-BE49-F238E27FC236}">
                  <a16:creationId xmlns:a16="http://schemas.microsoft.com/office/drawing/2014/main" id="{CDA8CEEA-4612-4465-9815-ED9F56459266}"/>
                </a:ext>
              </a:extLst>
            </p:cNvPr>
            <p:cNvSpPr/>
            <p:nvPr userDrawn="1"/>
          </p:nvSpPr>
          <p:spPr>
            <a:xfrm>
              <a:off x="12302028" y="2813695"/>
              <a:ext cx="155539" cy="152661"/>
            </a:xfrm>
            <a:prstGeom prst="rect">
              <a:avLst/>
            </a:prstGeom>
            <a:solidFill>
              <a:srgbClr val="FFE7D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4" name="Rectangle 173">
              <a:extLst>
                <a:ext uri="{FF2B5EF4-FFF2-40B4-BE49-F238E27FC236}">
                  <a16:creationId xmlns:a16="http://schemas.microsoft.com/office/drawing/2014/main" id="{0C5B7F3B-808B-4B91-9AF9-F72936F8C86A}"/>
                </a:ext>
              </a:extLst>
            </p:cNvPr>
            <p:cNvSpPr/>
            <p:nvPr userDrawn="1"/>
          </p:nvSpPr>
          <p:spPr>
            <a:xfrm>
              <a:off x="12302028" y="2205521"/>
              <a:ext cx="155539" cy="152988"/>
            </a:xfrm>
            <a:prstGeom prst="rect">
              <a:avLst/>
            </a:prstGeom>
            <a:solidFill>
              <a:srgbClr val="00707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5" name="Rectangle 183">
              <a:extLst>
                <a:ext uri="{FF2B5EF4-FFF2-40B4-BE49-F238E27FC236}">
                  <a16:creationId xmlns:a16="http://schemas.microsoft.com/office/drawing/2014/main" id="{01666F7F-A02F-4270-9C25-BEE10EA64756}"/>
                </a:ext>
              </a:extLst>
            </p:cNvPr>
            <p:cNvSpPr/>
            <p:nvPr userDrawn="1"/>
          </p:nvSpPr>
          <p:spPr>
            <a:xfrm>
              <a:off x="12302028" y="1799637"/>
              <a:ext cx="155539" cy="152988"/>
            </a:xfrm>
            <a:prstGeom prst="rect">
              <a:avLst/>
            </a:prstGeom>
            <a:solidFill>
              <a:srgbClr val="24374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6" name="Rectangle 200">
              <a:extLst>
                <a:ext uri="{FF2B5EF4-FFF2-40B4-BE49-F238E27FC236}">
                  <a16:creationId xmlns:a16="http://schemas.microsoft.com/office/drawing/2014/main" id="{6F54B416-10C0-4F0B-A083-4341FBF364E1}"/>
                </a:ext>
              </a:extLst>
            </p:cNvPr>
            <p:cNvSpPr/>
            <p:nvPr userDrawn="1"/>
          </p:nvSpPr>
          <p:spPr>
            <a:xfrm>
              <a:off x="12302028" y="2002579"/>
              <a:ext cx="155539" cy="152988"/>
            </a:xfrm>
            <a:prstGeom prst="rect">
              <a:avLst/>
            </a:prstGeom>
            <a:solidFill>
              <a:srgbClr val="7D002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grpSp>
        <p:nvGrpSpPr>
          <p:cNvPr id="67" name="Group 66">
            <a:extLst>
              <a:ext uri="{FF2B5EF4-FFF2-40B4-BE49-F238E27FC236}">
                <a16:creationId xmlns:a16="http://schemas.microsoft.com/office/drawing/2014/main" id="{C051CD14-11DB-4178-A452-261AE23C8C1C}"/>
              </a:ext>
            </a:extLst>
          </p:cNvPr>
          <p:cNvGrpSpPr/>
          <p:nvPr userDrawn="1"/>
        </p:nvGrpSpPr>
        <p:grpSpPr>
          <a:xfrm>
            <a:off x="12302028" y="0"/>
            <a:ext cx="155539" cy="1509130"/>
            <a:chOff x="12302028" y="154594"/>
            <a:chExt cx="155539" cy="1509130"/>
          </a:xfrm>
        </p:grpSpPr>
        <p:sp>
          <p:nvSpPr>
            <p:cNvPr id="68" name="Rectangle 188">
              <a:extLst>
                <a:ext uri="{FF2B5EF4-FFF2-40B4-BE49-F238E27FC236}">
                  <a16:creationId xmlns:a16="http://schemas.microsoft.com/office/drawing/2014/main" id="{BDDACEF3-424A-4672-AF5B-BEC2A6244EA7}"/>
                </a:ext>
              </a:extLst>
            </p:cNvPr>
            <p:cNvSpPr/>
            <p:nvPr userDrawn="1"/>
          </p:nvSpPr>
          <p:spPr>
            <a:xfrm>
              <a:off x="12302028" y="614376"/>
              <a:ext cx="155539" cy="152988"/>
            </a:xfrm>
            <a:prstGeom prst="rect">
              <a:avLst/>
            </a:prstGeom>
            <a:solidFill>
              <a:srgbClr val="FF124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9" name="Rectangle 189">
              <a:extLst>
                <a:ext uri="{FF2B5EF4-FFF2-40B4-BE49-F238E27FC236}">
                  <a16:creationId xmlns:a16="http://schemas.microsoft.com/office/drawing/2014/main" id="{98F559E9-8F7B-464D-9E0B-B7796190A385}"/>
                </a:ext>
              </a:extLst>
            </p:cNvPr>
            <p:cNvSpPr/>
            <p:nvPr userDrawn="1"/>
          </p:nvSpPr>
          <p:spPr>
            <a:xfrm>
              <a:off x="12302028" y="793012"/>
              <a:ext cx="155539" cy="152988"/>
            </a:xfrm>
            <a:prstGeom prst="rect">
              <a:avLst/>
            </a:prstGeom>
            <a:solidFill>
              <a:srgbClr val="FF597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0" name="Rectangle 190">
              <a:extLst>
                <a:ext uri="{FF2B5EF4-FFF2-40B4-BE49-F238E27FC236}">
                  <a16:creationId xmlns:a16="http://schemas.microsoft.com/office/drawing/2014/main" id="{990D1ABB-929C-47D0-954E-F73DD96EDAE9}"/>
                </a:ext>
              </a:extLst>
            </p:cNvPr>
            <p:cNvSpPr/>
            <p:nvPr userDrawn="1"/>
          </p:nvSpPr>
          <p:spPr>
            <a:xfrm>
              <a:off x="12302028" y="971648"/>
              <a:ext cx="155539" cy="152988"/>
            </a:xfrm>
            <a:prstGeom prst="rect">
              <a:avLst/>
            </a:prstGeom>
            <a:solidFill>
              <a:srgbClr val="FF88A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1" name="Rectangle 191">
              <a:extLst>
                <a:ext uri="{FF2B5EF4-FFF2-40B4-BE49-F238E27FC236}">
                  <a16:creationId xmlns:a16="http://schemas.microsoft.com/office/drawing/2014/main" id="{7A17BB8A-C23C-4B8C-8B72-A35A9060BC34}"/>
                </a:ext>
              </a:extLst>
            </p:cNvPr>
            <p:cNvSpPr/>
            <p:nvPr userDrawn="1"/>
          </p:nvSpPr>
          <p:spPr>
            <a:xfrm>
              <a:off x="12302028" y="1150284"/>
              <a:ext cx="155539" cy="152988"/>
            </a:xfrm>
            <a:prstGeom prst="rect">
              <a:avLst/>
            </a:prstGeom>
            <a:solidFill>
              <a:srgbClr val="FFB7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2" name="Rectangle 192">
              <a:extLst>
                <a:ext uri="{FF2B5EF4-FFF2-40B4-BE49-F238E27FC236}">
                  <a16:creationId xmlns:a16="http://schemas.microsoft.com/office/drawing/2014/main" id="{3306DBD9-13A5-46DE-9173-2DAB780954FB}"/>
                </a:ext>
              </a:extLst>
            </p:cNvPr>
            <p:cNvSpPr/>
            <p:nvPr userDrawn="1"/>
          </p:nvSpPr>
          <p:spPr>
            <a:xfrm>
              <a:off x="12302028" y="1328920"/>
              <a:ext cx="155539" cy="152988"/>
            </a:xfrm>
            <a:prstGeom prst="rect">
              <a:avLst/>
            </a:prstGeom>
            <a:solidFill>
              <a:srgbClr val="FFD0D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3" name="Rectangle 31">
              <a:extLst>
                <a:ext uri="{FF2B5EF4-FFF2-40B4-BE49-F238E27FC236}">
                  <a16:creationId xmlns:a16="http://schemas.microsoft.com/office/drawing/2014/main" id="{9D23C359-515E-4761-9551-B58234910DE6}"/>
                </a:ext>
              </a:extLst>
            </p:cNvPr>
            <p:cNvSpPr/>
            <p:nvPr userDrawn="1"/>
          </p:nvSpPr>
          <p:spPr>
            <a:xfrm>
              <a:off x="12302028" y="381213"/>
              <a:ext cx="155539" cy="152988"/>
            </a:xfrm>
            <a:prstGeom prst="rect">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4" name="Rectangle 33">
              <a:extLst>
                <a:ext uri="{FF2B5EF4-FFF2-40B4-BE49-F238E27FC236}">
                  <a16:creationId xmlns:a16="http://schemas.microsoft.com/office/drawing/2014/main" id="{87B95BE0-5F19-42EF-A37B-4289C03B4E66}"/>
                </a:ext>
              </a:extLst>
            </p:cNvPr>
            <p:cNvSpPr/>
            <p:nvPr userDrawn="1"/>
          </p:nvSpPr>
          <p:spPr>
            <a:xfrm>
              <a:off x="12302028" y="154594"/>
              <a:ext cx="155539" cy="152988"/>
            </a:xfrm>
            <a:prstGeom prst="rect">
              <a:avLst/>
            </a:prstGeom>
            <a:solidFill>
              <a:srgbClr val="33333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5" name="Rectangle 192">
              <a:extLst>
                <a:ext uri="{FF2B5EF4-FFF2-40B4-BE49-F238E27FC236}">
                  <a16:creationId xmlns:a16="http://schemas.microsoft.com/office/drawing/2014/main" id="{3BEFFBA2-D014-46B9-B5B5-20BC9948E92F}"/>
                </a:ext>
              </a:extLst>
            </p:cNvPr>
            <p:cNvSpPr/>
            <p:nvPr userDrawn="1"/>
          </p:nvSpPr>
          <p:spPr>
            <a:xfrm>
              <a:off x="12302028" y="1510736"/>
              <a:ext cx="155539" cy="152988"/>
            </a:xfrm>
            <a:prstGeom prst="rect">
              <a:avLst/>
            </a:prstGeom>
            <a:solidFill>
              <a:srgbClr val="FFEC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grpSp>
        <p:nvGrpSpPr>
          <p:cNvPr id="76" name="Group 75">
            <a:extLst>
              <a:ext uri="{FF2B5EF4-FFF2-40B4-BE49-F238E27FC236}">
                <a16:creationId xmlns:a16="http://schemas.microsoft.com/office/drawing/2014/main" id="{932B0186-76B4-4CF5-8E29-73B065BEEA01}"/>
              </a:ext>
            </a:extLst>
          </p:cNvPr>
          <p:cNvGrpSpPr/>
          <p:nvPr userDrawn="1"/>
        </p:nvGrpSpPr>
        <p:grpSpPr>
          <a:xfrm>
            <a:off x="12302028" y="3366188"/>
            <a:ext cx="155539" cy="3491812"/>
            <a:chOff x="12302028" y="3266863"/>
            <a:chExt cx="155539" cy="3491812"/>
          </a:xfrm>
        </p:grpSpPr>
        <p:sp>
          <p:nvSpPr>
            <p:cNvPr id="77" name="Rectangle 174">
              <a:extLst>
                <a:ext uri="{FF2B5EF4-FFF2-40B4-BE49-F238E27FC236}">
                  <a16:creationId xmlns:a16="http://schemas.microsoft.com/office/drawing/2014/main" id="{D86F5E44-CEAE-42D8-8972-0CBB59B2A721}"/>
                </a:ext>
              </a:extLst>
            </p:cNvPr>
            <p:cNvSpPr/>
            <p:nvPr userDrawn="1"/>
          </p:nvSpPr>
          <p:spPr>
            <a:xfrm>
              <a:off x="12302028" y="4249448"/>
              <a:ext cx="155539" cy="152988"/>
            </a:xfrm>
            <a:prstGeom prst="rect">
              <a:avLst/>
            </a:prstGeom>
            <a:solidFill>
              <a:srgbClr val="4C9BA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8" name="Rectangle 175">
              <a:extLst>
                <a:ext uri="{FF2B5EF4-FFF2-40B4-BE49-F238E27FC236}">
                  <a16:creationId xmlns:a16="http://schemas.microsoft.com/office/drawing/2014/main" id="{D5A73430-E091-4FC9-83BC-AA139417EF97}"/>
                </a:ext>
              </a:extLst>
            </p:cNvPr>
            <p:cNvSpPr/>
            <p:nvPr userDrawn="1"/>
          </p:nvSpPr>
          <p:spPr>
            <a:xfrm>
              <a:off x="12302028" y="4445965"/>
              <a:ext cx="155539" cy="152988"/>
            </a:xfrm>
            <a:prstGeom prst="rect">
              <a:avLst/>
            </a:prstGeom>
            <a:solidFill>
              <a:srgbClr val="7FB7B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9" name="Rectangle 176">
              <a:extLst>
                <a:ext uri="{FF2B5EF4-FFF2-40B4-BE49-F238E27FC236}">
                  <a16:creationId xmlns:a16="http://schemas.microsoft.com/office/drawing/2014/main" id="{3C137230-0F4A-4B48-9731-417C3BD4383F}"/>
                </a:ext>
              </a:extLst>
            </p:cNvPr>
            <p:cNvSpPr/>
            <p:nvPr userDrawn="1"/>
          </p:nvSpPr>
          <p:spPr>
            <a:xfrm>
              <a:off x="12302028" y="4642482"/>
              <a:ext cx="155539" cy="152988"/>
            </a:xfrm>
            <a:prstGeom prst="rect">
              <a:avLst/>
            </a:prstGeom>
            <a:solidFill>
              <a:srgbClr val="B2D4D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0" name="Rectangle 189">
              <a:extLst>
                <a:ext uri="{FF2B5EF4-FFF2-40B4-BE49-F238E27FC236}">
                  <a16:creationId xmlns:a16="http://schemas.microsoft.com/office/drawing/2014/main" id="{CFC461A7-9E26-4C3E-A4F4-68490800F88F}"/>
                </a:ext>
              </a:extLst>
            </p:cNvPr>
            <p:cNvSpPr/>
            <p:nvPr userDrawn="1"/>
          </p:nvSpPr>
          <p:spPr>
            <a:xfrm>
              <a:off x="12302028" y="3463380"/>
              <a:ext cx="155539" cy="152988"/>
            </a:xfrm>
            <a:prstGeom prst="rect">
              <a:avLst/>
            </a:prstGeom>
            <a:solidFill>
              <a:srgbClr val="65737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1" name="Rectangle 190">
              <a:extLst>
                <a:ext uri="{FF2B5EF4-FFF2-40B4-BE49-F238E27FC236}">
                  <a16:creationId xmlns:a16="http://schemas.microsoft.com/office/drawing/2014/main" id="{65CFB6AA-93F6-4010-8E6D-D239281B5E58}"/>
                </a:ext>
              </a:extLst>
            </p:cNvPr>
            <p:cNvSpPr/>
            <p:nvPr userDrawn="1"/>
          </p:nvSpPr>
          <p:spPr>
            <a:xfrm>
              <a:off x="12302028" y="3659897"/>
              <a:ext cx="155539" cy="152988"/>
            </a:xfrm>
            <a:prstGeom prst="rect">
              <a:avLst/>
            </a:prstGeom>
            <a:solidFill>
              <a:srgbClr val="919BA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2" name="Rectangle 191">
              <a:extLst>
                <a:ext uri="{FF2B5EF4-FFF2-40B4-BE49-F238E27FC236}">
                  <a16:creationId xmlns:a16="http://schemas.microsoft.com/office/drawing/2014/main" id="{E5766B4A-7515-4382-9CAC-BE803DA048DE}"/>
                </a:ext>
              </a:extLst>
            </p:cNvPr>
            <p:cNvSpPr/>
            <p:nvPr userDrawn="1"/>
          </p:nvSpPr>
          <p:spPr>
            <a:xfrm>
              <a:off x="12302028" y="3856414"/>
              <a:ext cx="155539" cy="152988"/>
            </a:xfrm>
            <a:prstGeom prst="rect">
              <a:avLst/>
            </a:prstGeom>
            <a:solidFill>
              <a:srgbClr val="BDC3C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3" name="Rectangle 183">
              <a:extLst>
                <a:ext uri="{FF2B5EF4-FFF2-40B4-BE49-F238E27FC236}">
                  <a16:creationId xmlns:a16="http://schemas.microsoft.com/office/drawing/2014/main" id="{BE79A808-88BF-45AA-A554-12C3CC6E4428}"/>
                </a:ext>
              </a:extLst>
            </p:cNvPr>
            <p:cNvSpPr/>
            <p:nvPr userDrawn="1"/>
          </p:nvSpPr>
          <p:spPr>
            <a:xfrm>
              <a:off x="12302028" y="3266863"/>
              <a:ext cx="155539" cy="152988"/>
            </a:xfrm>
            <a:prstGeom prst="rect">
              <a:avLst/>
            </a:prstGeom>
            <a:solidFill>
              <a:srgbClr val="24374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4" name="Rectangle 173">
              <a:extLst>
                <a:ext uri="{FF2B5EF4-FFF2-40B4-BE49-F238E27FC236}">
                  <a16:creationId xmlns:a16="http://schemas.microsoft.com/office/drawing/2014/main" id="{14F46305-12AB-473F-A8CC-A75A725575CB}"/>
                </a:ext>
              </a:extLst>
            </p:cNvPr>
            <p:cNvSpPr/>
            <p:nvPr userDrawn="1"/>
          </p:nvSpPr>
          <p:spPr>
            <a:xfrm>
              <a:off x="12302028" y="4052931"/>
              <a:ext cx="155539" cy="152988"/>
            </a:xfrm>
            <a:prstGeom prst="rect">
              <a:avLst/>
            </a:prstGeom>
            <a:solidFill>
              <a:srgbClr val="00707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5" name="Rectangle 156">
              <a:extLst>
                <a:ext uri="{FF2B5EF4-FFF2-40B4-BE49-F238E27FC236}">
                  <a16:creationId xmlns:a16="http://schemas.microsoft.com/office/drawing/2014/main" id="{9743D191-4B6F-41BA-8230-72D28DC521F0}"/>
                </a:ext>
              </a:extLst>
            </p:cNvPr>
            <p:cNvSpPr/>
            <p:nvPr userDrawn="1"/>
          </p:nvSpPr>
          <p:spPr>
            <a:xfrm>
              <a:off x="12302028" y="5821257"/>
              <a:ext cx="155539" cy="152661"/>
            </a:xfrm>
            <a:prstGeom prst="rect">
              <a:avLst/>
            </a:prstGeom>
            <a:solidFill>
              <a:srgbClr val="EAF4F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6" name="Rectangle 157">
              <a:extLst>
                <a:ext uri="{FF2B5EF4-FFF2-40B4-BE49-F238E27FC236}">
                  <a16:creationId xmlns:a16="http://schemas.microsoft.com/office/drawing/2014/main" id="{275BF7C8-AA06-4195-A2C9-98B58CA8478A}"/>
                </a:ext>
              </a:extLst>
            </p:cNvPr>
            <p:cNvSpPr/>
            <p:nvPr userDrawn="1"/>
          </p:nvSpPr>
          <p:spPr>
            <a:xfrm>
              <a:off x="12302028" y="6213637"/>
              <a:ext cx="155539" cy="152661"/>
            </a:xfrm>
            <a:prstGeom prst="rect">
              <a:avLst/>
            </a:prstGeom>
            <a:solidFill>
              <a:srgbClr val="F2FCF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7" name="Rectangle 158">
              <a:extLst>
                <a:ext uri="{FF2B5EF4-FFF2-40B4-BE49-F238E27FC236}">
                  <a16:creationId xmlns:a16="http://schemas.microsoft.com/office/drawing/2014/main" id="{8447B37F-691E-464F-BEFA-A73DB70A8CB3}"/>
                </a:ext>
              </a:extLst>
            </p:cNvPr>
            <p:cNvSpPr/>
            <p:nvPr userDrawn="1"/>
          </p:nvSpPr>
          <p:spPr>
            <a:xfrm>
              <a:off x="12302028" y="6606014"/>
              <a:ext cx="155539" cy="152661"/>
            </a:xfrm>
            <a:prstGeom prst="rect">
              <a:avLst/>
            </a:prstGeom>
            <a:solidFill>
              <a:srgbClr val="FFF3E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8" name="Rectangle 156">
              <a:extLst>
                <a:ext uri="{FF2B5EF4-FFF2-40B4-BE49-F238E27FC236}">
                  <a16:creationId xmlns:a16="http://schemas.microsoft.com/office/drawing/2014/main" id="{2001F3F5-4373-4399-B6BD-40DF418C5A34}"/>
                </a:ext>
              </a:extLst>
            </p:cNvPr>
            <p:cNvSpPr/>
            <p:nvPr userDrawn="1"/>
          </p:nvSpPr>
          <p:spPr>
            <a:xfrm>
              <a:off x="12302028" y="5625067"/>
              <a:ext cx="155539" cy="152661"/>
            </a:xfrm>
            <a:prstGeom prst="rect">
              <a:avLst/>
            </a:prstGeom>
            <a:solidFill>
              <a:srgbClr val="D5EAF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9" name="Rectangle 157">
              <a:extLst>
                <a:ext uri="{FF2B5EF4-FFF2-40B4-BE49-F238E27FC236}">
                  <a16:creationId xmlns:a16="http://schemas.microsoft.com/office/drawing/2014/main" id="{8CF84D46-811B-4077-8568-30DC091CF298}"/>
                </a:ext>
              </a:extLst>
            </p:cNvPr>
            <p:cNvSpPr/>
            <p:nvPr userDrawn="1"/>
          </p:nvSpPr>
          <p:spPr>
            <a:xfrm>
              <a:off x="12302028" y="6017447"/>
              <a:ext cx="155539" cy="152661"/>
            </a:xfrm>
            <a:prstGeom prst="rect">
              <a:avLst/>
            </a:prstGeom>
            <a:solidFill>
              <a:srgbClr val="E6FA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90" name="Rectangle 158">
              <a:extLst>
                <a:ext uri="{FF2B5EF4-FFF2-40B4-BE49-F238E27FC236}">
                  <a16:creationId xmlns:a16="http://schemas.microsoft.com/office/drawing/2014/main" id="{C6F9D2FF-01CB-4D31-A903-04E026215D17}"/>
                </a:ext>
              </a:extLst>
            </p:cNvPr>
            <p:cNvSpPr/>
            <p:nvPr userDrawn="1"/>
          </p:nvSpPr>
          <p:spPr>
            <a:xfrm>
              <a:off x="12302028" y="6409827"/>
              <a:ext cx="155539" cy="152661"/>
            </a:xfrm>
            <a:prstGeom prst="rect">
              <a:avLst/>
            </a:prstGeom>
            <a:solidFill>
              <a:srgbClr val="FFE7D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91" name="Rectangle 174">
              <a:extLst>
                <a:ext uri="{FF2B5EF4-FFF2-40B4-BE49-F238E27FC236}">
                  <a16:creationId xmlns:a16="http://schemas.microsoft.com/office/drawing/2014/main" id="{E5166E44-5AF8-45C5-AC05-B9F61C3D8FA7}"/>
                </a:ext>
              </a:extLst>
            </p:cNvPr>
            <p:cNvSpPr/>
            <p:nvPr userDrawn="1"/>
          </p:nvSpPr>
          <p:spPr>
            <a:xfrm>
              <a:off x="12302028" y="5035516"/>
              <a:ext cx="155539" cy="152988"/>
            </a:xfrm>
            <a:prstGeom prst="rect">
              <a:avLst/>
            </a:prstGeom>
            <a:solidFill>
              <a:srgbClr val="A44C6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92" name="Rectangle 175">
              <a:extLst>
                <a:ext uri="{FF2B5EF4-FFF2-40B4-BE49-F238E27FC236}">
                  <a16:creationId xmlns:a16="http://schemas.microsoft.com/office/drawing/2014/main" id="{A42945EA-39DF-4F2B-9336-A99E65F63701}"/>
                </a:ext>
              </a:extLst>
            </p:cNvPr>
            <p:cNvSpPr/>
            <p:nvPr userDrawn="1"/>
          </p:nvSpPr>
          <p:spPr>
            <a:xfrm>
              <a:off x="12302028" y="5232033"/>
              <a:ext cx="155539" cy="152988"/>
            </a:xfrm>
            <a:prstGeom prst="rect">
              <a:avLst/>
            </a:prstGeom>
            <a:solidFill>
              <a:srgbClr val="BE7F9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93" name="Rectangle 176">
              <a:extLst>
                <a:ext uri="{FF2B5EF4-FFF2-40B4-BE49-F238E27FC236}">
                  <a16:creationId xmlns:a16="http://schemas.microsoft.com/office/drawing/2014/main" id="{633E4C68-1161-4803-9126-36D7F68EB2B5}"/>
                </a:ext>
              </a:extLst>
            </p:cNvPr>
            <p:cNvSpPr/>
            <p:nvPr userDrawn="1"/>
          </p:nvSpPr>
          <p:spPr>
            <a:xfrm>
              <a:off x="12302028" y="5428550"/>
              <a:ext cx="155539" cy="152988"/>
            </a:xfrm>
            <a:prstGeom prst="rect">
              <a:avLst/>
            </a:prstGeom>
            <a:solidFill>
              <a:srgbClr val="D8B2B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94" name="Rectangle 173">
              <a:extLst>
                <a:ext uri="{FF2B5EF4-FFF2-40B4-BE49-F238E27FC236}">
                  <a16:creationId xmlns:a16="http://schemas.microsoft.com/office/drawing/2014/main" id="{C8949F76-4F7E-47F7-8918-4B3ECDCD2450}"/>
                </a:ext>
              </a:extLst>
            </p:cNvPr>
            <p:cNvSpPr/>
            <p:nvPr userDrawn="1"/>
          </p:nvSpPr>
          <p:spPr>
            <a:xfrm>
              <a:off x="12302028" y="4838999"/>
              <a:ext cx="155539" cy="152988"/>
            </a:xfrm>
            <a:prstGeom prst="rect">
              <a:avLst/>
            </a:prstGeom>
            <a:solidFill>
              <a:srgbClr val="7D002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sp>
        <p:nvSpPr>
          <p:cNvPr id="95" name="TextBox 94">
            <a:extLst>
              <a:ext uri="{FF2B5EF4-FFF2-40B4-BE49-F238E27FC236}">
                <a16:creationId xmlns:a16="http://schemas.microsoft.com/office/drawing/2014/main" id="{5EDCAC5D-A9AA-4151-8772-53F9BC4DFC0E}"/>
              </a:ext>
            </a:extLst>
          </p:cNvPr>
          <p:cNvSpPr txBox="1"/>
          <p:nvPr userDrawn="1"/>
        </p:nvSpPr>
        <p:spPr>
          <a:xfrm rot="5400000">
            <a:off x="12140889" y="354987"/>
            <a:ext cx="838371" cy="123111"/>
          </a:xfrm>
          <a:prstGeom prst="rect">
            <a:avLst/>
          </a:prstGeom>
          <a:noFill/>
        </p:spPr>
        <p:txBody>
          <a:bodyPr wrap="none" lIns="0" tIns="0" rIns="0" bIns="0" rtlCol="0">
            <a:spAutoFit/>
          </a:bodyPr>
          <a:lstStyle/>
          <a:p>
            <a:r>
              <a:rPr lang="en-GB" sz="800" noProof="0">
                <a:solidFill>
                  <a:schemeClr val="bg1">
                    <a:lumMod val="65000"/>
                  </a:schemeClr>
                </a:solidFill>
              </a:rPr>
              <a:t>PRIMARY COLORS</a:t>
            </a:r>
          </a:p>
        </p:txBody>
      </p:sp>
      <p:sp>
        <p:nvSpPr>
          <p:cNvPr id="96" name="TextBox 95">
            <a:extLst>
              <a:ext uri="{FF2B5EF4-FFF2-40B4-BE49-F238E27FC236}">
                <a16:creationId xmlns:a16="http://schemas.microsoft.com/office/drawing/2014/main" id="{8B680DA4-943F-42A0-B1A8-7B602CD0D4A0}"/>
              </a:ext>
            </a:extLst>
          </p:cNvPr>
          <p:cNvSpPr txBox="1"/>
          <p:nvPr userDrawn="1"/>
        </p:nvSpPr>
        <p:spPr>
          <a:xfrm rot="5400000">
            <a:off x="12060551" y="2325408"/>
            <a:ext cx="1027525" cy="123111"/>
          </a:xfrm>
          <a:prstGeom prst="rect">
            <a:avLst/>
          </a:prstGeom>
          <a:noFill/>
        </p:spPr>
        <p:txBody>
          <a:bodyPr wrap="none" lIns="0" tIns="0" rIns="0" bIns="0" rtlCol="0">
            <a:spAutoFit/>
          </a:bodyPr>
          <a:lstStyle/>
          <a:p>
            <a:r>
              <a:rPr lang="en-GB" sz="800" noProof="0">
                <a:solidFill>
                  <a:schemeClr val="bg1">
                    <a:lumMod val="65000"/>
                  </a:schemeClr>
                </a:solidFill>
              </a:rPr>
              <a:t>SECONDARY COLORS</a:t>
            </a:r>
          </a:p>
        </p:txBody>
      </p:sp>
      <p:sp>
        <p:nvSpPr>
          <p:cNvPr id="97" name="TextBox 96">
            <a:extLst>
              <a:ext uri="{FF2B5EF4-FFF2-40B4-BE49-F238E27FC236}">
                <a16:creationId xmlns:a16="http://schemas.microsoft.com/office/drawing/2014/main" id="{7636CAFA-CBA6-46A0-AE47-07F72E5C6DD1}"/>
              </a:ext>
            </a:extLst>
          </p:cNvPr>
          <p:cNvSpPr txBox="1"/>
          <p:nvPr userDrawn="1"/>
        </p:nvSpPr>
        <p:spPr>
          <a:xfrm rot="5400000">
            <a:off x="11714302" y="4164644"/>
            <a:ext cx="1720023" cy="123111"/>
          </a:xfrm>
          <a:prstGeom prst="rect">
            <a:avLst/>
          </a:prstGeom>
          <a:noFill/>
        </p:spPr>
        <p:txBody>
          <a:bodyPr wrap="none" lIns="0" tIns="0" rIns="0" bIns="0" rtlCol="0">
            <a:spAutoFit/>
          </a:bodyPr>
          <a:lstStyle/>
          <a:p>
            <a:r>
              <a:rPr lang="en-GB" sz="800" noProof="0">
                <a:solidFill>
                  <a:schemeClr val="bg1">
                    <a:lumMod val="65000"/>
                  </a:schemeClr>
                </a:solidFill>
              </a:rPr>
              <a:t>CHARTS AND INFOGRAPHIC COLORS</a:t>
            </a:r>
          </a:p>
        </p:txBody>
      </p:sp>
      <p:pic>
        <p:nvPicPr>
          <p:cNvPr id="43" name="Graphic 42">
            <a:extLst>
              <a:ext uri="{FF2B5EF4-FFF2-40B4-BE49-F238E27FC236}">
                <a16:creationId xmlns:a16="http://schemas.microsoft.com/office/drawing/2014/main" id="{CE96131C-B81B-4A9C-A64B-413F047F156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82061" y="512596"/>
            <a:ext cx="1316395" cy="1080000"/>
          </a:xfrm>
          <a:prstGeom prst="rect">
            <a:avLst/>
          </a:prstGeom>
        </p:spPr>
      </p:pic>
    </p:spTree>
    <p:extLst>
      <p:ext uri="{BB962C8B-B14F-4D97-AF65-F5344CB8AC3E}">
        <p14:creationId xmlns:p14="http://schemas.microsoft.com/office/powerpoint/2010/main" val="41264639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One 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04056-C69C-4FBC-AE58-E44496D28FA2}"/>
              </a:ext>
            </a:extLst>
          </p:cNvPr>
          <p:cNvSpPr>
            <a:spLocks noGrp="1"/>
          </p:cNvSpPr>
          <p:nvPr>
            <p:ph type="title"/>
          </p:nvPr>
        </p:nvSpPr>
        <p:spPr>
          <a:xfrm>
            <a:off x="695325" y="800100"/>
            <a:ext cx="10801350" cy="1152525"/>
          </a:xfrm>
        </p:spPr>
        <p:txBody>
          <a:bodyPr anchor="t"/>
          <a:lstStyle/>
          <a:p>
            <a:r>
              <a:rPr lang="en-US" noProof="0"/>
              <a:t>Click to edit Master title style</a:t>
            </a:r>
            <a:endParaRPr lang="en-GB" noProof="0"/>
          </a:p>
        </p:txBody>
      </p:sp>
      <p:sp>
        <p:nvSpPr>
          <p:cNvPr id="3" name="Content Placeholder 2">
            <a:extLst>
              <a:ext uri="{FF2B5EF4-FFF2-40B4-BE49-F238E27FC236}">
                <a16:creationId xmlns:a16="http://schemas.microsoft.com/office/drawing/2014/main" id="{69FFE683-C623-4C3E-8A1E-D0CBFFA36A69}"/>
              </a:ext>
            </a:extLst>
          </p:cNvPr>
          <p:cNvSpPr>
            <a:spLocks noGrp="1"/>
          </p:cNvSpPr>
          <p:nvPr>
            <p:ph idx="1"/>
          </p:nvPr>
        </p:nvSpPr>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cxnSp>
        <p:nvCxnSpPr>
          <p:cNvPr id="8" name="Straight Connector 7">
            <a:extLst>
              <a:ext uri="{FF2B5EF4-FFF2-40B4-BE49-F238E27FC236}">
                <a16:creationId xmlns:a16="http://schemas.microsoft.com/office/drawing/2014/main" id="{FB947B7D-D288-4B86-BBDA-0325B4887916}"/>
              </a:ext>
            </a:extLst>
          </p:cNvPr>
          <p:cNvCxnSpPr/>
          <p:nvPr userDrawn="1"/>
        </p:nvCxnSpPr>
        <p:spPr>
          <a:xfrm>
            <a:off x="0" y="6546696"/>
            <a:ext cx="12192000" cy="0"/>
          </a:xfrm>
          <a:prstGeom prst="line">
            <a:avLst/>
          </a:prstGeom>
          <a:ln w="3175">
            <a:solidFill>
              <a:srgbClr val="7C8F98"/>
            </a:solidFill>
          </a:ln>
        </p:spPr>
        <p:style>
          <a:lnRef idx="1">
            <a:schemeClr val="accent1"/>
          </a:lnRef>
          <a:fillRef idx="0">
            <a:schemeClr val="accent1"/>
          </a:fillRef>
          <a:effectRef idx="0">
            <a:schemeClr val="accent1"/>
          </a:effectRef>
          <a:fontRef idx="minor">
            <a:schemeClr val="tx1"/>
          </a:fontRef>
        </p:style>
      </p:cxnSp>
      <p:sp>
        <p:nvSpPr>
          <p:cNvPr id="9" name="Slide Number Placeholder 19">
            <a:extLst>
              <a:ext uri="{FF2B5EF4-FFF2-40B4-BE49-F238E27FC236}">
                <a16:creationId xmlns:a16="http://schemas.microsoft.com/office/drawing/2014/main" id="{50A219CA-56C7-4FC0-AF3C-443253982630}"/>
              </a:ext>
            </a:extLst>
          </p:cNvPr>
          <p:cNvSpPr>
            <a:spLocks noGrp="1"/>
          </p:cNvSpPr>
          <p:nvPr>
            <p:ph type="sldNum" sz="quarter" idx="12"/>
          </p:nvPr>
        </p:nvSpPr>
        <p:spPr>
          <a:xfrm>
            <a:off x="695324" y="6596187"/>
            <a:ext cx="245260" cy="217625"/>
          </a:xfrm>
          <a:prstGeom prst="rect">
            <a:avLst/>
          </a:prstGeom>
        </p:spPr>
        <p:txBody>
          <a:bodyPr/>
          <a:lstStyle/>
          <a:p>
            <a:fld id="{5D1E5300-FC0F-4317-A193-EF6CE9E6F7B5}" type="slidenum">
              <a:rPr lang="en-GB" smtClean="0"/>
              <a:pPr/>
              <a:t>‹#›</a:t>
            </a:fld>
            <a:r>
              <a:rPr lang="en-GB"/>
              <a:t>  |  </a:t>
            </a:r>
            <a:endParaRPr lang="en-GB" noProof="0"/>
          </a:p>
        </p:txBody>
      </p:sp>
    </p:spTree>
    <p:extLst>
      <p:ext uri="{BB962C8B-B14F-4D97-AF65-F5344CB8AC3E}">
        <p14:creationId xmlns:p14="http://schemas.microsoft.com/office/powerpoint/2010/main" val="28279651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CF340-8562-4337-AC99-60EBFF7D663B}"/>
              </a:ext>
            </a:extLst>
          </p:cNvPr>
          <p:cNvSpPr>
            <a:spLocks noGrp="1"/>
          </p:cNvSpPr>
          <p:nvPr>
            <p:ph type="title"/>
          </p:nvPr>
        </p:nvSpPr>
        <p:spPr/>
        <p:txBody>
          <a:bodyPr anchor="t"/>
          <a:lstStyle/>
          <a:p>
            <a:r>
              <a:rPr lang="en-US" noProof="0"/>
              <a:t>Click to edit Master title style</a:t>
            </a:r>
            <a:endParaRPr lang="en-GB" noProof="0"/>
          </a:p>
        </p:txBody>
      </p:sp>
      <p:sp>
        <p:nvSpPr>
          <p:cNvPr id="3" name="Content Placeholder 2">
            <a:extLst>
              <a:ext uri="{FF2B5EF4-FFF2-40B4-BE49-F238E27FC236}">
                <a16:creationId xmlns:a16="http://schemas.microsoft.com/office/drawing/2014/main" id="{923CEEBF-586D-454D-88EE-A658145444B2}"/>
              </a:ext>
            </a:extLst>
          </p:cNvPr>
          <p:cNvSpPr>
            <a:spLocks noGrp="1"/>
          </p:cNvSpPr>
          <p:nvPr>
            <p:ph sz="half" idx="1"/>
          </p:nvPr>
        </p:nvSpPr>
        <p:spPr>
          <a:xfrm>
            <a:off x="695325" y="2023453"/>
            <a:ext cx="5364163" cy="4216127"/>
          </a:xfrm>
        </p:spPr>
        <p:txBody>
          <a:bodyPr rIns="18000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 name="Content Placeholder 3">
            <a:extLst>
              <a:ext uri="{FF2B5EF4-FFF2-40B4-BE49-F238E27FC236}">
                <a16:creationId xmlns:a16="http://schemas.microsoft.com/office/drawing/2014/main" id="{7C9542C3-B055-4FCA-9F98-B79594662E29}"/>
              </a:ext>
            </a:extLst>
          </p:cNvPr>
          <p:cNvSpPr>
            <a:spLocks noGrp="1"/>
          </p:cNvSpPr>
          <p:nvPr>
            <p:ph sz="half" idx="2"/>
          </p:nvPr>
        </p:nvSpPr>
        <p:spPr>
          <a:xfrm>
            <a:off x="6132513" y="2023453"/>
            <a:ext cx="5364161" cy="4216127"/>
          </a:xfrm>
        </p:spPr>
        <p:txBody>
          <a:bodyPr lIns="18000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cxnSp>
        <p:nvCxnSpPr>
          <p:cNvPr id="21" name="Straight Connector 20">
            <a:extLst>
              <a:ext uri="{FF2B5EF4-FFF2-40B4-BE49-F238E27FC236}">
                <a16:creationId xmlns:a16="http://schemas.microsoft.com/office/drawing/2014/main" id="{2CCC49FA-71F7-4CDF-ABE5-B447D9F8F156}"/>
              </a:ext>
            </a:extLst>
          </p:cNvPr>
          <p:cNvCxnSpPr/>
          <p:nvPr userDrawn="1"/>
        </p:nvCxnSpPr>
        <p:spPr>
          <a:xfrm>
            <a:off x="0" y="6546696"/>
            <a:ext cx="12192000" cy="0"/>
          </a:xfrm>
          <a:prstGeom prst="line">
            <a:avLst/>
          </a:prstGeom>
          <a:ln w="3175">
            <a:solidFill>
              <a:srgbClr val="7C8F98"/>
            </a:solidFill>
          </a:ln>
        </p:spPr>
        <p:style>
          <a:lnRef idx="1">
            <a:schemeClr val="accent1"/>
          </a:lnRef>
          <a:fillRef idx="0">
            <a:schemeClr val="accent1"/>
          </a:fillRef>
          <a:effectRef idx="0">
            <a:schemeClr val="accent1"/>
          </a:effectRef>
          <a:fontRef idx="minor">
            <a:schemeClr val="tx1"/>
          </a:fontRef>
        </p:style>
      </p:cxnSp>
      <p:sp>
        <p:nvSpPr>
          <p:cNvPr id="9" name="Slide Number Placeholder 19">
            <a:extLst>
              <a:ext uri="{FF2B5EF4-FFF2-40B4-BE49-F238E27FC236}">
                <a16:creationId xmlns:a16="http://schemas.microsoft.com/office/drawing/2014/main" id="{58A78EE1-E17C-46F7-8814-5155A1C7169D}"/>
              </a:ext>
            </a:extLst>
          </p:cNvPr>
          <p:cNvSpPr>
            <a:spLocks noGrp="1"/>
          </p:cNvSpPr>
          <p:nvPr>
            <p:ph type="sldNum" sz="quarter" idx="12"/>
          </p:nvPr>
        </p:nvSpPr>
        <p:spPr>
          <a:xfrm>
            <a:off x="695324" y="6596187"/>
            <a:ext cx="245260" cy="217625"/>
          </a:xfrm>
          <a:prstGeom prst="rect">
            <a:avLst/>
          </a:prstGeom>
        </p:spPr>
        <p:txBody>
          <a:bodyPr/>
          <a:lstStyle/>
          <a:p>
            <a:fld id="{5D1E5300-FC0F-4317-A193-EF6CE9E6F7B5}" type="slidenum">
              <a:rPr lang="en-GB" smtClean="0"/>
              <a:pPr/>
              <a:t>‹#›</a:t>
            </a:fld>
            <a:r>
              <a:rPr lang="en-GB"/>
              <a:t>  |  </a:t>
            </a:r>
            <a:endParaRPr lang="en-GB" noProof="0"/>
          </a:p>
        </p:txBody>
      </p:sp>
    </p:spTree>
    <p:extLst>
      <p:ext uri="{BB962C8B-B14F-4D97-AF65-F5344CB8AC3E}">
        <p14:creationId xmlns:p14="http://schemas.microsoft.com/office/powerpoint/2010/main" val="20075422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ree 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CF340-8562-4337-AC99-60EBFF7D663B}"/>
              </a:ext>
            </a:extLst>
          </p:cNvPr>
          <p:cNvSpPr>
            <a:spLocks noGrp="1"/>
          </p:cNvSpPr>
          <p:nvPr>
            <p:ph type="title"/>
          </p:nvPr>
        </p:nvSpPr>
        <p:spPr/>
        <p:txBody>
          <a:bodyPr anchor="t"/>
          <a:lstStyle/>
          <a:p>
            <a:r>
              <a:rPr lang="en-US" noProof="0"/>
              <a:t>Click to edit Master title style</a:t>
            </a:r>
            <a:endParaRPr lang="en-GB" noProof="0"/>
          </a:p>
        </p:txBody>
      </p:sp>
      <p:sp>
        <p:nvSpPr>
          <p:cNvPr id="3" name="Content Placeholder 2">
            <a:extLst>
              <a:ext uri="{FF2B5EF4-FFF2-40B4-BE49-F238E27FC236}">
                <a16:creationId xmlns:a16="http://schemas.microsoft.com/office/drawing/2014/main" id="{923CEEBF-586D-454D-88EE-A658145444B2}"/>
              </a:ext>
            </a:extLst>
          </p:cNvPr>
          <p:cNvSpPr>
            <a:spLocks noGrp="1"/>
          </p:cNvSpPr>
          <p:nvPr>
            <p:ph sz="half" idx="1"/>
          </p:nvPr>
        </p:nvSpPr>
        <p:spPr>
          <a:xfrm>
            <a:off x="695325" y="2023453"/>
            <a:ext cx="3552825" cy="4216127"/>
          </a:xfrm>
        </p:spPr>
        <p:txBody>
          <a:bodyPr rIns="14400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 name="Content Placeholder 3">
            <a:extLst>
              <a:ext uri="{FF2B5EF4-FFF2-40B4-BE49-F238E27FC236}">
                <a16:creationId xmlns:a16="http://schemas.microsoft.com/office/drawing/2014/main" id="{7C9542C3-B055-4FCA-9F98-B79594662E29}"/>
              </a:ext>
            </a:extLst>
          </p:cNvPr>
          <p:cNvSpPr>
            <a:spLocks noGrp="1"/>
          </p:cNvSpPr>
          <p:nvPr>
            <p:ph sz="half" idx="2"/>
          </p:nvPr>
        </p:nvSpPr>
        <p:spPr>
          <a:xfrm>
            <a:off x="7943850" y="2023453"/>
            <a:ext cx="3552824" cy="4216127"/>
          </a:xfrm>
        </p:spPr>
        <p:txBody>
          <a:bodyPr lIns="14400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10" name="Content Placeholder 9">
            <a:extLst>
              <a:ext uri="{FF2B5EF4-FFF2-40B4-BE49-F238E27FC236}">
                <a16:creationId xmlns:a16="http://schemas.microsoft.com/office/drawing/2014/main" id="{6AB9CE00-B409-4DCF-A8B0-07E48E598F5B}"/>
              </a:ext>
            </a:extLst>
          </p:cNvPr>
          <p:cNvSpPr>
            <a:spLocks noGrp="1"/>
          </p:cNvSpPr>
          <p:nvPr>
            <p:ph sz="quarter" idx="13"/>
          </p:nvPr>
        </p:nvSpPr>
        <p:spPr>
          <a:xfrm>
            <a:off x="4321175" y="2023453"/>
            <a:ext cx="3538538" cy="4216127"/>
          </a:xfrm>
        </p:spPr>
        <p:txBody>
          <a:bodyPr lIns="72000" rIns="7200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cxnSp>
        <p:nvCxnSpPr>
          <p:cNvPr id="21" name="Straight Connector 20">
            <a:extLst>
              <a:ext uri="{FF2B5EF4-FFF2-40B4-BE49-F238E27FC236}">
                <a16:creationId xmlns:a16="http://schemas.microsoft.com/office/drawing/2014/main" id="{73C00FD3-6F20-4FE5-8C18-5101DA4956EE}"/>
              </a:ext>
            </a:extLst>
          </p:cNvPr>
          <p:cNvCxnSpPr/>
          <p:nvPr userDrawn="1"/>
        </p:nvCxnSpPr>
        <p:spPr>
          <a:xfrm>
            <a:off x="0" y="6546696"/>
            <a:ext cx="12192000" cy="0"/>
          </a:xfrm>
          <a:prstGeom prst="line">
            <a:avLst/>
          </a:prstGeom>
          <a:ln w="3175">
            <a:solidFill>
              <a:srgbClr val="7C8F98"/>
            </a:solidFill>
          </a:ln>
        </p:spPr>
        <p:style>
          <a:lnRef idx="1">
            <a:schemeClr val="accent1"/>
          </a:lnRef>
          <a:fillRef idx="0">
            <a:schemeClr val="accent1"/>
          </a:fillRef>
          <a:effectRef idx="0">
            <a:schemeClr val="accent1"/>
          </a:effectRef>
          <a:fontRef idx="minor">
            <a:schemeClr val="tx1"/>
          </a:fontRef>
        </p:style>
      </p:cxnSp>
      <p:sp>
        <p:nvSpPr>
          <p:cNvPr id="11" name="Slide Number Placeholder 19">
            <a:extLst>
              <a:ext uri="{FF2B5EF4-FFF2-40B4-BE49-F238E27FC236}">
                <a16:creationId xmlns:a16="http://schemas.microsoft.com/office/drawing/2014/main" id="{3EAACCE9-428D-4665-9135-ACC3F08D070F}"/>
              </a:ext>
            </a:extLst>
          </p:cNvPr>
          <p:cNvSpPr>
            <a:spLocks noGrp="1"/>
          </p:cNvSpPr>
          <p:nvPr>
            <p:ph type="sldNum" sz="quarter" idx="12"/>
          </p:nvPr>
        </p:nvSpPr>
        <p:spPr>
          <a:xfrm>
            <a:off x="695324" y="6596187"/>
            <a:ext cx="245260" cy="217625"/>
          </a:xfrm>
          <a:prstGeom prst="rect">
            <a:avLst/>
          </a:prstGeom>
        </p:spPr>
        <p:txBody>
          <a:bodyPr/>
          <a:lstStyle/>
          <a:p>
            <a:fld id="{5D1E5300-FC0F-4317-A193-EF6CE9E6F7B5}" type="slidenum">
              <a:rPr lang="en-GB" smtClean="0"/>
              <a:pPr/>
              <a:t>‹#›</a:t>
            </a:fld>
            <a:r>
              <a:rPr lang="en-GB"/>
              <a:t>  |  </a:t>
            </a:r>
            <a:endParaRPr lang="en-GB" noProof="0"/>
          </a:p>
        </p:txBody>
      </p:sp>
    </p:spTree>
    <p:extLst>
      <p:ext uri="{BB962C8B-B14F-4D97-AF65-F5344CB8AC3E}">
        <p14:creationId xmlns:p14="http://schemas.microsoft.com/office/powerpoint/2010/main" val="6164100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ree column content w subtitl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B17FA0E-AA13-4C42-8188-620374EFB3E0}"/>
              </a:ext>
            </a:extLst>
          </p:cNvPr>
          <p:cNvSpPr>
            <a:spLocks noGrp="1"/>
          </p:cNvSpPr>
          <p:nvPr>
            <p:ph type="title"/>
          </p:nvPr>
        </p:nvSpPr>
        <p:spPr/>
        <p:txBody>
          <a:bodyPr/>
          <a:lstStyle/>
          <a:p>
            <a:r>
              <a:rPr lang="en-US" noProof="0"/>
              <a:t>Click to edit Master title style</a:t>
            </a:r>
            <a:endParaRPr lang="en-GB" noProof="0"/>
          </a:p>
        </p:txBody>
      </p:sp>
      <p:sp>
        <p:nvSpPr>
          <p:cNvPr id="3" name="Plassholder for lysbildenummer 2">
            <a:extLst>
              <a:ext uri="{FF2B5EF4-FFF2-40B4-BE49-F238E27FC236}">
                <a16:creationId xmlns:a16="http://schemas.microsoft.com/office/drawing/2014/main" id="{543011A7-1579-467E-9777-CBD2ED66A949}"/>
              </a:ext>
            </a:extLst>
          </p:cNvPr>
          <p:cNvSpPr>
            <a:spLocks noGrp="1"/>
          </p:cNvSpPr>
          <p:nvPr>
            <p:ph type="sldNum" sz="quarter" idx="10"/>
          </p:nvPr>
        </p:nvSpPr>
        <p:spPr>
          <a:xfrm>
            <a:off x="695324" y="6596187"/>
            <a:ext cx="245260" cy="217625"/>
          </a:xfrm>
          <a:prstGeom prst="rect">
            <a:avLst/>
          </a:prstGeom>
        </p:spPr>
        <p:txBody>
          <a:bodyPr/>
          <a:lstStyle/>
          <a:p>
            <a:fld id="{5D1E5300-FC0F-4317-A193-EF6CE9E6F7B5}" type="slidenum">
              <a:rPr lang="en-GB" smtClean="0"/>
              <a:pPr/>
              <a:t>‹#›</a:t>
            </a:fld>
            <a:r>
              <a:rPr lang="en-GB"/>
              <a:t>  |  </a:t>
            </a:r>
            <a:endParaRPr lang="en-GB" noProof="0"/>
          </a:p>
        </p:txBody>
      </p:sp>
      <p:cxnSp>
        <p:nvCxnSpPr>
          <p:cNvPr id="13" name="Straight Connector 20">
            <a:extLst>
              <a:ext uri="{FF2B5EF4-FFF2-40B4-BE49-F238E27FC236}">
                <a16:creationId xmlns:a16="http://schemas.microsoft.com/office/drawing/2014/main" id="{54CF3EFF-B0B9-46D3-AD03-4CED9D5EB5E5}"/>
              </a:ext>
            </a:extLst>
          </p:cNvPr>
          <p:cNvCxnSpPr/>
          <p:nvPr userDrawn="1"/>
        </p:nvCxnSpPr>
        <p:spPr>
          <a:xfrm>
            <a:off x="0" y="6546696"/>
            <a:ext cx="12192000" cy="0"/>
          </a:xfrm>
          <a:prstGeom prst="line">
            <a:avLst/>
          </a:prstGeom>
          <a:ln w="3175">
            <a:solidFill>
              <a:srgbClr val="7C8F98"/>
            </a:solidFill>
          </a:ln>
        </p:spPr>
        <p:style>
          <a:lnRef idx="1">
            <a:schemeClr val="accent1"/>
          </a:lnRef>
          <a:fillRef idx="0">
            <a:schemeClr val="accent1"/>
          </a:fillRef>
          <a:effectRef idx="0">
            <a:schemeClr val="accent1"/>
          </a:effectRef>
          <a:fontRef idx="minor">
            <a:schemeClr val="tx1"/>
          </a:fontRef>
        </p:style>
      </p:cxnSp>
      <p:sp>
        <p:nvSpPr>
          <p:cNvPr id="14" name="Plassholder for tekst 8">
            <a:extLst>
              <a:ext uri="{FF2B5EF4-FFF2-40B4-BE49-F238E27FC236}">
                <a16:creationId xmlns:a16="http://schemas.microsoft.com/office/drawing/2014/main" id="{8E74CE31-3457-4C54-9AC4-603EA7DF5777}"/>
              </a:ext>
            </a:extLst>
          </p:cNvPr>
          <p:cNvSpPr>
            <a:spLocks noGrp="1"/>
          </p:cNvSpPr>
          <p:nvPr>
            <p:ph type="body" sz="quarter" idx="17"/>
          </p:nvPr>
        </p:nvSpPr>
        <p:spPr>
          <a:xfrm>
            <a:off x="695324" y="2642836"/>
            <a:ext cx="3552825" cy="3594779"/>
          </a:xfrm>
        </p:spPr>
        <p:txBody>
          <a:bodyPr rIns="144000"/>
          <a:lstStyle>
            <a:lvl1pPr>
              <a:defRPr sz="1400"/>
            </a:lvl1pPr>
            <a:lvl2pPr>
              <a:defRPr sz="1400"/>
            </a:lvl2pPr>
            <a:lvl3pPr>
              <a:defRPr sz="1400"/>
            </a:lvl3pPr>
            <a:lvl4pPr>
              <a:defRPr sz="1400"/>
            </a:lvl4pPr>
            <a:lvl5pPr>
              <a:defRPr sz="1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16" name="Plassholder for tekst 8">
            <a:extLst>
              <a:ext uri="{FF2B5EF4-FFF2-40B4-BE49-F238E27FC236}">
                <a16:creationId xmlns:a16="http://schemas.microsoft.com/office/drawing/2014/main" id="{007297FB-DFA9-41BB-AD98-EF67B10AFA8D}"/>
              </a:ext>
            </a:extLst>
          </p:cNvPr>
          <p:cNvSpPr>
            <a:spLocks noGrp="1"/>
          </p:cNvSpPr>
          <p:nvPr>
            <p:ph type="body" sz="quarter" idx="18"/>
          </p:nvPr>
        </p:nvSpPr>
        <p:spPr>
          <a:xfrm>
            <a:off x="4321175" y="2642836"/>
            <a:ext cx="3538538" cy="3594779"/>
          </a:xfrm>
        </p:spPr>
        <p:txBody>
          <a:bodyPr lIns="72000" rIns="72000"/>
          <a:lstStyle>
            <a:lvl1pPr>
              <a:defRPr sz="1400"/>
            </a:lvl1pPr>
            <a:lvl2pPr>
              <a:defRPr sz="1400"/>
            </a:lvl2pPr>
            <a:lvl3pPr>
              <a:defRPr sz="1400"/>
            </a:lvl3pPr>
            <a:lvl4pPr>
              <a:defRPr sz="1400"/>
            </a:lvl4pPr>
            <a:lvl5pPr>
              <a:defRPr sz="1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18" name="Plassholder for tekst 8">
            <a:extLst>
              <a:ext uri="{FF2B5EF4-FFF2-40B4-BE49-F238E27FC236}">
                <a16:creationId xmlns:a16="http://schemas.microsoft.com/office/drawing/2014/main" id="{3886D0C4-44B7-49C8-9434-C6C25F9E0286}"/>
              </a:ext>
            </a:extLst>
          </p:cNvPr>
          <p:cNvSpPr>
            <a:spLocks noGrp="1"/>
          </p:cNvSpPr>
          <p:nvPr>
            <p:ph type="body" sz="quarter" idx="19"/>
          </p:nvPr>
        </p:nvSpPr>
        <p:spPr>
          <a:xfrm>
            <a:off x="7943849" y="2642835"/>
            <a:ext cx="3552825" cy="3594779"/>
          </a:xfrm>
        </p:spPr>
        <p:txBody>
          <a:bodyPr lIns="144000" rIns="0"/>
          <a:lstStyle>
            <a:lvl1pPr>
              <a:defRPr sz="1400"/>
            </a:lvl1pPr>
            <a:lvl2pPr>
              <a:defRPr sz="1400"/>
            </a:lvl2pPr>
            <a:lvl3pPr>
              <a:defRPr sz="1400"/>
            </a:lvl3pPr>
            <a:lvl4pPr>
              <a:defRPr sz="1400"/>
            </a:lvl4pPr>
            <a:lvl5pPr>
              <a:defRPr sz="1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20" name="Plassholder for tekst 18">
            <a:extLst>
              <a:ext uri="{FF2B5EF4-FFF2-40B4-BE49-F238E27FC236}">
                <a16:creationId xmlns:a16="http://schemas.microsoft.com/office/drawing/2014/main" id="{DBFAF301-F8FD-4231-A63B-9F6E3A9ED215}"/>
              </a:ext>
            </a:extLst>
          </p:cNvPr>
          <p:cNvSpPr>
            <a:spLocks noGrp="1"/>
          </p:cNvSpPr>
          <p:nvPr>
            <p:ph type="body" sz="quarter" idx="20"/>
          </p:nvPr>
        </p:nvSpPr>
        <p:spPr>
          <a:xfrm>
            <a:off x="691775" y="2023519"/>
            <a:ext cx="3553200" cy="529200"/>
          </a:xfrm>
        </p:spPr>
        <p:txBody>
          <a:bodyPr rIns="144000" anchor="ctr"/>
          <a:lstStyle>
            <a:lvl1pPr marL="0" indent="0">
              <a:buNone/>
              <a:defRPr>
                <a:latin typeface="+mj-lt"/>
              </a:defRPr>
            </a:lvl1pPr>
            <a:lvl2pPr marL="505800" indent="0">
              <a:buNone/>
              <a:defRPr/>
            </a:lvl2pPr>
            <a:lvl3pPr marL="963000" indent="0">
              <a:buNone/>
              <a:defRPr/>
            </a:lvl3pPr>
            <a:lvl4pPr marL="1420200" indent="0">
              <a:buNone/>
              <a:defRPr/>
            </a:lvl4pPr>
            <a:lvl5pPr marL="1877400" indent="0">
              <a:buNone/>
              <a:defRPr/>
            </a:lvl5pPr>
          </a:lstStyle>
          <a:p>
            <a:pPr lvl="0"/>
            <a:r>
              <a:rPr lang="en-US" noProof="0"/>
              <a:t>Click to edit Master text styles</a:t>
            </a:r>
          </a:p>
        </p:txBody>
      </p:sp>
      <p:sp>
        <p:nvSpPr>
          <p:cNvPr id="21" name="Plassholder for tekst 18">
            <a:extLst>
              <a:ext uri="{FF2B5EF4-FFF2-40B4-BE49-F238E27FC236}">
                <a16:creationId xmlns:a16="http://schemas.microsoft.com/office/drawing/2014/main" id="{1D294CE1-173D-46A6-8782-22CC552D7500}"/>
              </a:ext>
            </a:extLst>
          </p:cNvPr>
          <p:cNvSpPr>
            <a:spLocks noGrp="1"/>
          </p:cNvSpPr>
          <p:nvPr>
            <p:ph type="body" sz="quarter" idx="21"/>
          </p:nvPr>
        </p:nvSpPr>
        <p:spPr>
          <a:xfrm>
            <a:off x="4321175" y="2023519"/>
            <a:ext cx="3538912" cy="529200"/>
          </a:xfrm>
        </p:spPr>
        <p:txBody>
          <a:bodyPr lIns="72000" rIns="72000" anchor="ctr"/>
          <a:lstStyle>
            <a:lvl1pPr marL="0" indent="0">
              <a:buNone/>
              <a:defRPr>
                <a:latin typeface="+mj-lt"/>
              </a:defRPr>
            </a:lvl1pPr>
            <a:lvl2pPr marL="505800" indent="0">
              <a:buNone/>
              <a:defRPr/>
            </a:lvl2pPr>
            <a:lvl3pPr marL="963000" indent="0">
              <a:buNone/>
              <a:defRPr/>
            </a:lvl3pPr>
            <a:lvl4pPr marL="1420200" indent="0">
              <a:buNone/>
              <a:defRPr/>
            </a:lvl4pPr>
            <a:lvl5pPr marL="1877400" indent="0">
              <a:buNone/>
              <a:defRPr/>
            </a:lvl5pPr>
          </a:lstStyle>
          <a:p>
            <a:pPr lvl="0"/>
            <a:r>
              <a:rPr lang="en-US" noProof="0"/>
              <a:t>Click to edit Master text styles</a:t>
            </a:r>
          </a:p>
        </p:txBody>
      </p:sp>
      <p:sp>
        <p:nvSpPr>
          <p:cNvPr id="22" name="Plassholder for tekst 18">
            <a:extLst>
              <a:ext uri="{FF2B5EF4-FFF2-40B4-BE49-F238E27FC236}">
                <a16:creationId xmlns:a16="http://schemas.microsoft.com/office/drawing/2014/main" id="{C0C9451C-6A50-40CA-A503-0AE05FF0FDA5}"/>
              </a:ext>
            </a:extLst>
          </p:cNvPr>
          <p:cNvSpPr>
            <a:spLocks noGrp="1"/>
          </p:cNvSpPr>
          <p:nvPr>
            <p:ph type="body" sz="quarter" idx="22"/>
          </p:nvPr>
        </p:nvSpPr>
        <p:spPr>
          <a:xfrm>
            <a:off x="7943849" y="2023519"/>
            <a:ext cx="3553200" cy="529200"/>
          </a:xfrm>
        </p:spPr>
        <p:txBody>
          <a:bodyPr lIns="144000" anchor="ctr"/>
          <a:lstStyle>
            <a:lvl1pPr marL="0" indent="0">
              <a:buNone/>
              <a:defRPr>
                <a:latin typeface="+mj-lt"/>
              </a:defRPr>
            </a:lvl1pPr>
            <a:lvl2pPr marL="505800" indent="0">
              <a:buNone/>
              <a:defRPr/>
            </a:lvl2pPr>
            <a:lvl3pPr marL="963000" indent="0">
              <a:buNone/>
              <a:defRPr/>
            </a:lvl3pPr>
            <a:lvl4pPr marL="1420200" indent="0">
              <a:buNone/>
              <a:defRPr/>
            </a:lvl4pPr>
            <a:lvl5pPr marL="1877400" indent="0">
              <a:buNone/>
              <a:defRPr/>
            </a:lvl5pPr>
          </a:lstStyle>
          <a:p>
            <a:pPr lvl="0"/>
            <a:r>
              <a:rPr lang="en-US" noProof="0"/>
              <a:t>Click to edit Master text styles</a:t>
            </a:r>
          </a:p>
        </p:txBody>
      </p:sp>
    </p:spTree>
    <p:extLst>
      <p:ext uri="{BB962C8B-B14F-4D97-AF65-F5344CB8AC3E}">
        <p14:creationId xmlns:p14="http://schemas.microsoft.com/office/powerpoint/2010/main" val="31506864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eft column content ">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44D30790-6A03-42E4-B5B4-C7E323661346}"/>
              </a:ext>
            </a:extLst>
          </p:cNvPr>
          <p:cNvCxnSpPr/>
          <p:nvPr userDrawn="1"/>
        </p:nvCxnSpPr>
        <p:spPr>
          <a:xfrm>
            <a:off x="0" y="6546696"/>
            <a:ext cx="12192000" cy="0"/>
          </a:xfrm>
          <a:prstGeom prst="line">
            <a:avLst/>
          </a:prstGeom>
          <a:ln w="3175">
            <a:solidFill>
              <a:srgbClr val="7C8F98"/>
            </a:solidFill>
          </a:ln>
        </p:spPr>
        <p:style>
          <a:lnRef idx="1">
            <a:schemeClr val="accent1"/>
          </a:lnRef>
          <a:fillRef idx="0">
            <a:schemeClr val="accent1"/>
          </a:fillRef>
          <a:effectRef idx="0">
            <a:schemeClr val="accent1"/>
          </a:effectRef>
          <a:fontRef idx="minor">
            <a:schemeClr val="tx1"/>
          </a:fontRef>
        </p:style>
      </p:cxnSp>
      <p:sp>
        <p:nvSpPr>
          <p:cNvPr id="9" name="Slide Number Placeholder 19">
            <a:extLst>
              <a:ext uri="{FF2B5EF4-FFF2-40B4-BE49-F238E27FC236}">
                <a16:creationId xmlns:a16="http://schemas.microsoft.com/office/drawing/2014/main" id="{D7126C13-CE7D-485F-BA74-1C8043D8A3D5}"/>
              </a:ext>
            </a:extLst>
          </p:cNvPr>
          <p:cNvSpPr>
            <a:spLocks noGrp="1"/>
          </p:cNvSpPr>
          <p:nvPr>
            <p:ph type="sldNum" sz="quarter" idx="12"/>
          </p:nvPr>
        </p:nvSpPr>
        <p:spPr>
          <a:xfrm>
            <a:off x="695324" y="6596187"/>
            <a:ext cx="245260" cy="217625"/>
          </a:xfrm>
          <a:prstGeom prst="rect">
            <a:avLst/>
          </a:prstGeom>
        </p:spPr>
        <p:txBody>
          <a:bodyPr/>
          <a:lstStyle/>
          <a:p>
            <a:fld id="{5D1E5300-FC0F-4317-A193-EF6CE9E6F7B5}" type="slidenum">
              <a:rPr lang="en-GB" smtClean="0"/>
              <a:pPr/>
              <a:t>‹#›</a:t>
            </a:fld>
            <a:r>
              <a:rPr lang="en-GB"/>
              <a:t>  |  </a:t>
            </a:r>
            <a:endParaRPr lang="en-GB" noProof="0"/>
          </a:p>
        </p:txBody>
      </p:sp>
      <p:sp>
        <p:nvSpPr>
          <p:cNvPr id="8" name="Plassholder for tekst 7">
            <a:extLst>
              <a:ext uri="{FF2B5EF4-FFF2-40B4-BE49-F238E27FC236}">
                <a16:creationId xmlns:a16="http://schemas.microsoft.com/office/drawing/2014/main" id="{1F975F6F-F276-4F4B-AE2F-8E303044452A}"/>
              </a:ext>
            </a:extLst>
          </p:cNvPr>
          <p:cNvSpPr>
            <a:spLocks noGrp="1"/>
          </p:cNvSpPr>
          <p:nvPr>
            <p:ph type="body" sz="quarter" idx="14"/>
          </p:nvPr>
        </p:nvSpPr>
        <p:spPr>
          <a:xfrm>
            <a:off x="695324" y="2636838"/>
            <a:ext cx="2646363" cy="3600448"/>
          </a:xfrm>
        </p:spPr>
        <p:txBody>
          <a:bodyPr rIns="180000"/>
          <a:lstStyle>
            <a:lvl1pPr marL="0" indent="0">
              <a:buNone/>
              <a:defRPr/>
            </a:lvl1pPr>
            <a:lvl2pPr marL="505800" indent="0">
              <a:buNone/>
              <a:defRPr/>
            </a:lvl2pPr>
            <a:lvl3pPr marL="963000" indent="0">
              <a:buNone/>
              <a:defRPr/>
            </a:lvl3pPr>
            <a:lvl4pPr marL="1420200" indent="0">
              <a:buNone/>
              <a:defRPr/>
            </a:lvl4pPr>
            <a:lvl5pPr marL="1877400" indent="0">
              <a:buNone/>
              <a:defRPr/>
            </a:lvl5pPr>
          </a:lstStyle>
          <a:p>
            <a:pPr lvl="0"/>
            <a:r>
              <a:rPr lang="en-US" noProof="0"/>
              <a:t>Click to edit Master text styles</a:t>
            </a:r>
          </a:p>
        </p:txBody>
      </p:sp>
      <p:sp>
        <p:nvSpPr>
          <p:cNvPr id="3" name="Title 2">
            <a:extLst>
              <a:ext uri="{FF2B5EF4-FFF2-40B4-BE49-F238E27FC236}">
                <a16:creationId xmlns:a16="http://schemas.microsoft.com/office/drawing/2014/main" id="{8D4F1FA1-F8C4-4A70-8714-30D127834C57}"/>
              </a:ext>
            </a:extLst>
          </p:cNvPr>
          <p:cNvSpPr>
            <a:spLocks noGrp="1"/>
          </p:cNvSpPr>
          <p:nvPr>
            <p:ph type="title"/>
          </p:nvPr>
        </p:nvSpPr>
        <p:spPr>
          <a:xfrm>
            <a:off x="695325" y="800099"/>
            <a:ext cx="2646362" cy="1764000"/>
          </a:xfrm>
        </p:spPr>
        <p:txBody>
          <a:bodyPr rIns="180000" bIns="180000" anchor="b"/>
          <a:lstStyle/>
          <a:p>
            <a:r>
              <a:rPr lang="en-US" noProof="0"/>
              <a:t>Click to edit Master title style</a:t>
            </a:r>
            <a:endParaRPr lang="en-GB" noProof="0"/>
          </a:p>
        </p:txBody>
      </p:sp>
      <p:sp>
        <p:nvSpPr>
          <p:cNvPr id="4" name="Content Placeholder 3">
            <a:extLst>
              <a:ext uri="{FF2B5EF4-FFF2-40B4-BE49-F238E27FC236}">
                <a16:creationId xmlns:a16="http://schemas.microsoft.com/office/drawing/2014/main" id="{57409FDF-4C81-4BCA-ADC5-7AE23DDC7CC5}"/>
              </a:ext>
            </a:extLst>
          </p:cNvPr>
          <p:cNvSpPr>
            <a:spLocks noGrp="1"/>
          </p:cNvSpPr>
          <p:nvPr>
            <p:ph sz="quarter" idx="15"/>
          </p:nvPr>
        </p:nvSpPr>
        <p:spPr>
          <a:xfrm>
            <a:off x="3413126" y="800099"/>
            <a:ext cx="8083549" cy="5437188"/>
          </a:xfrm>
          <a:prstGeom prst="rect">
            <a:avLst/>
          </a:prstGeom>
        </p:spPr>
        <p:txBody>
          <a:bodyPr lIns="180000" tIns="0" rIns="0" bIns="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Tree>
    <p:extLst>
      <p:ext uri="{BB962C8B-B14F-4D97-AF65-F5344CB8AC3E}">
        <p14:creationId xmlns:p14="http://schemas.microsoft.com/office/powerpoint/2010/main" val="39053920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Wide image w content belo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8326F-7ADC-4CFA-A21A-595F3F82C21D}"/>
              </a:ext>
            </a:extLst>
          </p:cNvPr>
          <p:cNvSpPr>
            <a:spLocks noGrp="1"/>
          </p:cNvSpPr>
          <p:nvPr>
            <p:ph type="title"/>
          </p:nvPr>
        </p:nvSpPr>
        <p:spPr>
          <a:xfrm>
            <a:off x="695325" y="3867846"/>
            <a:ext cx="2646364" cy="2369441"/>
          </a:xfrm>
        </p:spPr>
        <p:txBody>
          <a:bodyPr tIns="180000" rIns="180000" anchor="t"/>
          <a:lstStyle>
            <a:lvl1pPr>
              <a:lnSpc>
                <a:spcPct val="100000"/>
              </a:lnSpc>
              <a:defRPr sz="2400"/>
            </a:lvl1pPr>
          </a:lstStyle>
          <a:p>
            <a:r>
              <a:rPr lang="en-US" noProof="0"/>
              <a:t>Click to edit Master title style</a:t>
            </a:r>
            <a:endParaRPr lang="en-GB" noProof="0"/>
          </a:p>
        </p:txBody>
      </p:sp>
      <p:sp>
        <p:nvSpPr>
          <p:cNvPr id="3" name="Picture Placeholder 2">
            <a:extLst>
              <a:ext uri="{FF2B5EF4-FFF2-40B4-BE49-F238E27FC236}">
                <a16:creationId xmlns:a16="http://schemas.microsoft.com/office/drawing/2014/main" id="{AEFD93E6-D8FD-41B3-ADA5-A3DE5E502876}"/>
              </a:ext>
            </a:extLst>
          </p:cNvPr>
          <p:cNvSpPr>
            <a:spLocks noGrp="1"/>
          </p:cNvSpPr>
          <p:nvPr>
            <p:ph type="pic" idx="1"/>
          </p:nvPr>
        </p:nvSpPr>
        <p:spPr>
          <a:xfrm>
            <a:off x="695324" y="800100"/>
            <a:ext cx="10801350" cy="2987707"/>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GB" noProof="0"/>
          </a:p>
        </p:txBody>
      </p:sp>
      <p:sp>
        <p:nvSpPr>
          <p:cNvPr id="4" name="Text Placeholder 3">
            <a:extLst>
              <a:ext uri="{FF2B5EF4-FFF2-40B4-BE49-F238E27FC236}">
                <a16:creationId xmlns:a16="http://schemas.microsoft.com/office/drawing/2014/main" id="{946593F6-5C04-42C5-853B-0828D06EBDC8}"/>
              </a:ext>
            </a:extLst>
          </p:cNvPr>
          <p:cNvSpPr>
            <a:spLocks noGrp="1"/>
          </p:cNvSpPr>
          <p:nvPr>
            <p:ph type="body" sz="half" idx="2"/>
          </p:nvPr>
        </p:nvSpPr>
        <p:spPr>
          <a:xfrm>
            <a:off x="3413125" y="3867846"/>
            <a:ext cx="8083550" cy="2369441"/>
          </a:xfrm>
        </p:spPr>
        <p:txBody>
          <a:bodyPr lIns="180000" tIns="288000" rIns="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cxnSp>
        <p:nvCxnSpPr>
          <p:cNvPr id="16" name="Straight Connector 15">
            <a:extLst>
              <a:ext uri="{FF2B5EF4-FFF2-40B4-BE49-F238E27FC236}">
                <a16:creationId xmlns:a16="http://schemas.microsoft.com/office/drawing/2014/main" id="{5D904E5A-6BF9-46B0-9910-7ACB3AFCB9E6}"/>
              </a:ext>
            </a:extLst>
          </p:cNvPr>
          <p:cNvCxnSpPr/>
          <p:nvPr userDrawn="1"/>
        </p:nvCxnSpPr>
        <p:spPr>
          <a:xfrm>
            <a:off x="0" y="6546696"/>
            <a:ext cx="12192000" cy="0"/>
          </a:xfrm>
          <a:prstGeom prst="line">
            <a:avLst/>
          </a:prstGeom>
          <a:ln w="3175">
            <a:solidFill>
              <a:srgbClr val="7C8F98"/>
            </a:solidFill>
          </a:ln>
        </p:spPr>
        <p:style>
          <a:lnRef idx="1">
            <a:schemeClr val="accent1"/>
          </a:lnRef>
          <a:fillRef idx="0">
            <a:schemeClr val="accent1"/>
          </a:fillRef>
          <a:effectRef idx="0">
            <a:schemeClr val="accent1"/>
          </a:effectRef>
          <a:fontRef idx="minor">
            <a:schemeClr val="tx1"/>
          </a:fontRef>
        </p:style>
      </p:cxnSp>
      <p:sp>
        <p:nvSpPr>
          <p:cNvPr id="9" name="Slide Number Placeholder 19">
            <a:extLst>
              <a:ext uri="{FF2B5EF4-FFF2-40B4-BE49-F238E27FC236}">
                <a16:creationId xmlns:a16="http://schemas.microsoft.com/office/drawing/2014/main" id="{05DF783A-B52F-42AD-A2BE-6C3FD3EF3FA6}"/>
              </a:ext>
            </a:extLst>
          </p:cNvPr>
          <p:cNvSpPr>
            <a:spLocks noGrp="1"/>
          </p:cNvSpPr>
          <p:nvPr>
            <p:ph type="sldNum" sz="quarter" idx="12"/>
          </p:nvPr>
        </p:nvSpPr>
        <p:spPr>
          <a:xfrm>
            <a:off x="695324" y="6596187"/>
            <a:ext cx="245260" cy="217625"/>
          </a:xfrm>
          <a:prstGeom prst="rect">
            <a:avLst/>
          </a:prstGeom>
        </p:spPr>
        <p:txBody>
          <a:bodyPr/>
          <a:lstStyle/>
          <a:p>
            <a:fld id="{5D1E5300-FC0F-4317-A193-EF6CE9E6F7B5}" type="slidenum">
              <a:rPr lang="en-GB" smtClean="0"/>
              <a:pPr/>
              <a:t>‹#›</a:t>
            </a:fld>
            <a:r>
              <a:rPr lang="en-GB"/>
              <a:t>  |  </a:t>
            </a:r>
            <a:endParaRPr lang="en-GB" noProof="0"/>
          </a:p>
        </p:txBody>
      </p:sp>
    </p:spTree>
    <p:extLst>
      <p:ext uri="{BB962C8B-B14F-4D97-AF65-F5344CB8AC3E}">
        <p14:creationId xmlns:p14="http://schemas.microsoft.com/office/powerpoint/2010/main" val="19071499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Right 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8326F-7ADC-4CFA-A21A-595F3F82C21D}"/>
              </a:ext>
            </a:extLst>
          </p:cNvPr>
          <p:cNvSpPr>
            <a:spLocks noGrp="1"/>
          </p:cNvSpPr>
          <p:nvPr>
            <p:ph type="title"/>
          </p:nvPr>
        </p:nvSpPr>
        <p:spPr>
          <a:xfrm>
            <a:off x="8832850" y="806482"/>
            <a:ext cx="2663825" cy="1762125"/>
          </a:xfrm>
        </p:spPr>
        <p:txBody>
          <a:bodyPr lIns="180000" tIns="180000" anchor="b"/>
          <a:lstStyle>
            <a:lvl1pPr>
              <a:lnSpc>
                <a:spcPct val="100000"/>
              </a:lnSpc>
              <a:defRPr sz="2400"/>
            </a:lvl1pPr>
          </a:lstStyle>
          <a:p>
            <a:r>
              <a:rPr lang="en-US" noProof="0"/>
              <a:t>Click to edit Master title style</a:t>
            </a:r>
            <a:endParaRPr lang="en-GB" noProof="0"/>
          </a:p>
        </p:txBody>
      </p:sp>
      <p:sp>
        <p:nvSpPr>
          <p:cNvPr id="3" name="Picture Placeholder 2">
            <a:extLst>
              <a:ext uri="{FF2B5EF4-FFF2-40B4-BE49-F238E27FC236}">
                <a16:creationId xmlns:a16="http://schemas.microsoft.com/office/drawing/2014/main" id="{AEFD93E6-D8FD-41B3-ADA5-A3DE5E502876}"/>
              </a:ext>
            </a:extLst>
          </p:cNvPr>
          <p:cNvSpPr>
            <a:spLocks noGrp="1"/>
          </p:cNvSpPr>
          <p:nvPr>
            <p:ph type="pic" idx="1"/>
          </p:nvPr>
        </p:nvSpPr>
        <p:spPr>
          <a:xfrm>
            <a:off x="695324" y="800100"/>
            <a:ext cx="8064502" cy="5421312"/>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GB" noProof="0"/>
          </a:p>
        </p:txBody>
      </p:sp>
      <p:sp>
        <p:nvSpPr>
          <p:cNvPr id="4" name="Text Placeholder 3">
            <a:extLst>
              <a:ext uri="{FF2B5EF4-FFF2-40B4-BE49-F238E27FC236}">
                <a16:creationId xmlns:a16="http://schemas.microsoft.com/office/drawing/2014/main" id="{946593F6-5C04-42C5-853B-0828D06EBDC8}"/>
              </a:ext>
            </a:extLst>
          </p:cNvPr>
          <p:cNvSpPr>
            <a:spLocks noGrp="1"/>
          </p:cNvSpPr>
          <p:nvPr>
            <p:ph type="body" sz="half" idx="2"/>
          </p:nvPr>
        </p:nvSpPr>
        <p:spPr>
          <a:xfrm>
            <a:off x="8831255" y="2653642"/>
            <a:ext cx="2665420" cy="3587750"/>
          </a:xfrm>
        </p:spPr>
        <p:txBody>
          <a:bodyPr lIns="180000" tIns="28800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cxnSp>
        <p:nvCxnSpPr>
          <p:cNvPr id="17" name="Straight Connector 16">
            <a:extLst>
              <a:ext uri="{FF2B5EF4-FFF2-40B4-BE49-F238E27FC236}">
                <a16:creationId xmlns:a16="http://schemas.microsoft.com/office/drawing/2014/main" id="{944C8FAE-2E61-4E6B-950D-8D35BD96BCAA}"/>
              </a:ext>
            </a:extLst>
          </p:cNvPr>
          <p:cNvCxnSpPr/>
          <p:nvPr userDrawn="1"/>
        </p:nvCxnSpPr>
        <p:spPr>
          <a:xfrm>
            <a:off x="0" y="6546696"/>
            <a:ext cx="12192000" cy="0"/>
          </a:xfrm>
          <a:prstGeom prst="line">
            <a:avLst/>
          </a:prstGeom>
          <a:ln w="3175">
            <a:solidFill>
              <a:srgbClr val="7C8F98"/>
            </a:solidFill>
          </a:ln>
        </p:spPr>
        <p:style>
          <a:lnRef idx="1">
            <a:schemeClr val="accent1"/>
          </a:lnRef>
          <a:fillRef idx="0">
            <a:schemeClr val="accent1"/>
          </a:fillRef>
          <a:effectRef idx="0">
            <a:schemeClr val="accent1"/>
          </a:effectRef>
          <a:fontRef idx="minor">
            <a:schemeClr val="tx1"/>
          </a:fontRef>
        </p:style>
      </p:cxnSp>
      <p:sp>
        <p:nvSpPr>
          <p:cNvPr id="9" name="Slide Number Placeholder 19">
            <a:extLst>
              <a:ext uri="{FF2B5EF4-FFF2-40B4-BE49-F238E27FC236}">
                <a16:creationId xmlns:a16="http://schemas.microsoft.com/office/drawing/2014/main" id="{0DA0DF23-A4B5-4399-B276-647555101DD7}"/>
              </a:ext>
            </a:extLst>
          </p:cNvPr>
          <p:cNvSpPr>
            <a:spLocks noGrp="1"/>
          </p:cNvSpPr>
          <p:nvPr>
            <p:ph type="sldNum" sz="quarter" idx="12"/>
          </p:nvPr>
        </p:nvSpPr>
        <p:spPr>
          <a:xfrm>
            <a:off x="695324" y="6596187"/>
            <a:ext cx="245260" cy="217625"/>
          </a:xfrm>
          <a:prstGeom prst="rect">
            <a:avLst/>
          </a:prstGeom>
        </p:spPr>
        <p:txBody>
          <a:bodyPr/>
          <a:lstStyle/>
          <a:p>
            <a:fld id="{5D1E5300-FC0F-4317-A193-EF6CE9E6F7B5}" type="slidenum">
              <a:rPr lang="en-GB" smtClean="0"/>
              <a:pPr/>
              <a:t>‹#›</a:t>
            </a:fld>
            <a:r>
              <a:rPr lang="en-GB"/>
              <a:t>  |  </a:t>
            </a:r>
            <a:endParaRPr lang="en-GB" noProof="0"/>
          </a:p>
        </p:txBody>
      </p:sp>
    </p:spTree>
    <p:extLst>
      <p:ext uri="{BB962C8B-B14F-4D97-AF65-F5344CB8AC3E}">
        <p14:creationId xmlns:p14="http://schemas.microsoft.com/office/powerpoint/2010/main" val="13451147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ree column image and 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FA82A-D40B-4E23-84E3-79644D3CDD8E}"/>
              </a:ext>
            </a:extLst>
          </p:cNvPr>
          <p:cNvSpPr>
            <a:spLocks noGrp="1"/>
          </p:cNvSpPr>
          <p:nvPr>
            <p:ph type="title"/>
          </p:nvPr>
        </p:nvSpPr>
        <p:spPr/>
        <p:txBody>
          <a:bodyPr anchor="t"/>
          <a:lstStyle/>
          <a:p>
            <a:r>
              <a:rPr lang="en-US" noProof="0"/>
              <a:t>Click to edit Master title style</a:t>
            </a:r>
            <a:endParaRPr lang="en-GB" noProof="0"/>
          </a:p>
        </p:txBody>
      </p:sp>
      <p:sp>
        <p:nvSpPr>
          <p:cNvPr id="7" name="Picture Placeholder 6">
            <a:extLst>
              <a:ext uri="{FF2B5EF4-FFF2-40B4-BE49-F238E27FC236}">
                <a16:creationId xmlns:a16="http://schemas.microsoft.com/office/drawing/2014/main" id="{E7251969-427C-48D2-85E3-C93C8311D358}"/>
              </a:ext>
            </a:extLst>
          </p:cNvPr>
          <p:cNvSpPr>
            <a:spLocks noGrp="1"/>
          </p:cNvSpPr>
          <p:nvPr>
            <p:ph type="pic" sz="quarter" idx="13"/>
          </p:nvPr>
        </p:nvSpPr>
        <p:spPr>
          <a:xfrm>
            <a:off x="695325" y="2023453"/>
            <a:ext cx="3552825" cy="1760538"/>
          </a:xfrm>
        </p:spPr>
        <p:txBody>
          <a:bodyPr/>
          <a:lstStyle/>
          <a:p>
            <a:r>
              <a:rPr lang="en-US" noProof="0"/>
              <a:t>Click icon to add picture</a:t>
            </a:r>
            <a:endParaRPr lang="en-GB" noProof="0"/>
          </a:p>
        </p:txBody>
      </p:sp>
      <p:sp>
        <p:nvSpPr>
          <p:cNvPr id="9" name="Picture Placeholder 8">
            <a:extLst>
              <a:ext uri="{FF2B5EF4-FFF2-40B4-BE49-F238E27FC236}">
                <a16:creationId xmlns:a16="http://schemas.microsoft.com/office/drawing/2014/main" id="{BE46F400-E293-4169-9EF5-5E49E5FB89E6}"/>
              </a:ext>
            </a:extLst>
          </p:cNvPr>
          <p:cNvSpPr>
            <a:spLocks noGrp="1"/>
          </p:cNvSpPr>
          <p:nvPr>
            <p:ph type="pic" sz="quarter" idx="14"/>
          </p:nvPr>
        </p:nvSpPr>
        <p:spPr>
          <a:xfrm>
            <a:off x="4321175" y="2023453"/>
            <a:ext cx="3538538" cy="1760538"/>
          </a:xfrm>
        </p:spPr>
        <p:txBody>
          <a:bodyPr/>
          <a:lstStyle/>
          <a:p>
            <a:r>
              <a:rPr lang="en-US" noProof="0"/>
              <a:t>Click icon to add picture</a:t>
            </a:r>
            <a:endParaRPr lang="en-GB" noProof="0"/>
          </a:p>
        </p:txBody>
      </p:sp>
      <p:sp>
        <p:nvSpPr>
          <p:cNvPr id="11" name="Picture Placeholder 10">
            <a:extLst>
              <a:ext uri="{FF2B5EF4-FFF2-40B4-BE49-F238E27FC236}">
                <a16:creationId xmlns:a16="http://schemas.microsoft.com/office/drawing/2014/main" id="{FBC3ECC8-C305-4C0C-875D-732D6B6ADDCD}"/>
              </a:ext>
            </a:extLst>
          </p:cNvPr>
          <p:cNvSpPr>
            <a:spLocks noGrp="1"/>
          </p:cNvSpPr>
          <p:nvPr>
            <p:ph type="pic" sz="quarter" idx="15"/>
          </p:nvPr>
        </p:nvSpPr>
        <p:spPr>
          <a:xfrm>
            <a:off x="7943850" y="2023453"/>
            <a:ext cx="3552825" cy="1760538"/>
          </a:xfrm>
        </p:spPr>
        <p:txBody>
          <a:bodyPr/>
          <a:lstStyle/>
          <a:p>
            <a:r>
              <a:rPr lang="en-US" noProof="0"/>
              <a:t>Click icon to add picture</a:t>
            </a:r>
            <a:endParaRPr lang="en-GB" noProof="0"/>
          </a:p>
        </p:txBody>
      </p:sp>
      <p:sp>
        <p:nvSpPr>
          <p:cNvPr id="13" name="Text Placeholder 12">
            <a:extLst>
              <a:ext uri="{FF2B5EF4-FFF2-40B4-BE49-F238E27FC236}">
                <a16:creationId xmlns:a16="http://schemas.microsoft.com/office/drawing/2014/main" id="{0C247620-8094-4788-8C24-2157F205A77C}"/>
              </a:ext>
            </a:extLst>
          </p:cNvPr>
          <p:cNvSpPr>
            <a:spLocks noGrp="1"/>
          </p:cNvSpPr>
          <p:nvPr>
            <p:ph type="body" sz="quarter" idx="16"/>
          </p:nvPr>
        </p:nvSpPr>
        <p:spPr>
          <a:xfrm>
            <a:off x="695326" y="3869084"/>
            <a:ext cx="3552824" cy="539750"/>
          </a:xfrm>
          <a:solidFill>
            <a:srgbClr val="00707A"/>
          </a:solidFill>
          <a:ln>
            <a:noFill/>
          </a:ln>
        </p:spPr>
        <p:txBody>
          <a:bodyPr lIns="108000" tIns="72000" rIns="108000" bIns="72000" anchor="ctr"/>
          <a:lstStyle>
            <a:lvl1pPr marL="0" indent="0" algn="ctr">
              <a:buNone/>
              <a:defRPr>
                <a:solidFill>
                  <a:schemeClr val="bg1"/>
                </a:solidFill>
                <a:latin typeface="+mj-lt"/>
                <a:ea typeface="Verdana" panose="020B0604030504040204" pitchFamily="34" charset="0"/>
                <a:cs typeface="Verdana" panose="020B0604030504040204" pitchFamily="34" charset="0"/>
              </a:defRPr>
            </a:lvl1pPr>
            <a:lvl2pPr marL="505800" indent="0">
              <a:buNone/>
              <a:defRPr/>
            </a:lvl2pPr>
            <a:lvl3pPr marL="963000" indent="0">
              <a:buNone/>
              <a:defRPr/>
            </a:lvl3pPr>
            <a:lvl4pPr marL="1420200" indent="0">
              <a:buNone/>
              <a:defRPr/>
            </a:lvl4pPr>
            <a:lvl5pPr marL="1877400" indent="0">
              <a:buNone/>
              <a:defRPr/>
            </a:lvl5pPr>
          </a:lstStyle>
          <a:p>
            <a:pPr lvl="0"/>
            <a:r>
              <a:rPr lang="en-US" noProof="0"/>
              <a:t>Click to edit Master text styles</a:t>
            </a:r>
          </a:p>
        </p:txBody>
      </p:sp>
      <p:sp>
        <p:nvSpPr>
          <p:cNvPr id="15" name="Text Placeholder 14">
            <a:extLst>
              <a:ext uri="{FF2B5EF4-FFF2-40B4-BE49-F238E27FC236}">
                <a16:creationId xmlns:a16="http://schemas.microsoft.com/office/drawing/2014/main" id="{E0030F90-F52A-4AC2-B0ED-92D9015CF87A}"/>
              </a:ext>
            </a:extLst>
          </p:cNvPr>
          <p:cNvSpPr>
            <a:spLocks noGrp="1"/>
          </p:cNvSpPr>
          <p:nvPr>
            <p:ph type="body" sz="quarter" idx="17"/>
          </p:nvPr>
        </p:nvSpPr>
        <p:spPr>
          <a:xfrm>
            <a:off x="695325" y="4480272"/>
            <a:ext cx="3552825" cy="1757362"/>
          </a:xfrm>
          <a:solidFill>
            <a:srgbClr val="DEECEE"/>
          </a:solidFill>
        </p:spPr>
        <p:txBody>
          <a:bodyPr lIns="108000" tIns="180000" rIns="108000" bIns="180000">
            <a:noAutofit/>
          </a:bodyPr>
          <a:lstStyle>
            <a:lvl1pPr marL="48600" indent="0">
              <a:buFontTx/>
              <a:buNone/>
              <a:defRPr sz="1400"/>
            </a:lvl1pPr>
            <a:lvl2pPr marL="505800" indent="0">
              <a:buFontTx/>
              <a:buNone/>
              <a:defRPr/>
            </a:lvl2pPr>
            <a:lvl3pPr marL="963000" indent="0">
              <a:buFontTx/>
              <a:buNone/>
              <a:defRPr/>
            </a:lvl3pPr>
            <a:lvl4pPr marL="1420200" indent="0">
              <a:buFontTx/>
              <a:buNone/>
              <a:defRPr/>
            </a:lvl4pPr>
            <a:lvl5pPr marL="1877400" indent="0">
              <a:buFontTx/>
              <a:buNone/>
              <a:defRPr/>
            </a:lvl5pPr>
          </a:lstStyle>
          <a:p>
            <a:pPr lvl="0"/>
            <a:r>
              <a:rPr lang="en-US" noProof="0"/>
              <a:t>Click to edit Master text styles</a:t>
            </a:r>
          </a:p>
        </p:txBody>
      </p:sp>
      <p:sp>
        <p:nvSpPr>
          <p:cNvPr id="16" name="Text Placeholder 12">
            <a:extLst>
              <a:ext uri="{FF2B5EF4-FFF2-40B4-BE49-F238E27FC236}">
                <a16:creationId xmlns:a16="http://schemas.microsoft.com/office/drawing/2014/main" id="{B8B28E43-FC3A-4E3C-B7A4-BFAC3F6291F2}"/>
              </a:ext>
            </a:extLst>
          </p:cNvPr>
          <p:cNvSpPr>
            <a:spLocks noGrp="1"/>
          </p:cNvSpPr>
          <p:nvPr>
            <p:ph type="body" sz="quarter" idx="18"/>
          </p:nvPr>
        </p:nvSpPr>
        <p:spPr>
          <a:xfrm>
            <a:off x="4321176" y="3869084"/>
            <a:ext cx="3538537" cy="539750"/>
          </a:xfrm>
          <a:solidFill>
            <a:srgbClr val="00707A"/>
          </a:solidFill>
          <a:ln>
            <a:noFill/>
          </a:ln>
        </p:spPr>
        <p:txBody>
          <a:bodyPr lIns="108000" tIns="72000" rIns="108000" bIns="72000" anchor="ctr"/>
          <a:lstStyle>
            <a:lvl1pPr marL="0" indent="0" algn="ctr">
              <a:buNone/>
              <a:defRPr>
                <a:solidFill>
                  <a:schemeClr val="bg1"/>
                </a:solidFill>
                <a:latin typeface="+mj-lt"/>
                <a:ea typeface="Verdana" panose="020B0604030504040204" pitchFamily="34" charset="0"/>
                <a:cs typeface="Verdana" panose="020B0604030504040204" pitchFamily="34" charset="0"/>
              </a:defRPr>
            </a:lvl1pPr>
            <a:lvl2pPr marL="505800" indent="0">
              <a:buNone/>
              <a:defRPr/>
            </a:lvl2pPr>
            <a:lvl3pPr marL="963000" indent="0">
              <a:buNone/>
              <a:defRPr/>
            </a:lvl3pPr>
            <a:lvl4pPr marL="1420200" indent="0">
              <a:buNone/>
              <a:defRPr/>
            </a:lvl4pPr>
            <a:lvl5pPr marL="1877400" indent="0">
              <a:buNone/>
              <a:defRPr/>
            </a:lvl5pPr>
          </a:lstStyle>
          <a:p>
            <a:pPr lvl="0"/>
            <a:r>
              <a:rPr lang="en-US" noProof="0"/>
              <a:t>Click to edit Master text styles</a:t>
            </a:r>
          </a:p>
        </p:txBody>
      </p:sp>
      <p:sp>
        <p:nvSpPr>
          <p:cNvPr id="17" name="Text Placeholder 14">
            <a:extLst>
              <a:ext uri="{FF2B5EF4-FFF2-40B4-BE49-F238E27FC236}">
                <a16:creationId xmlns:a16="http://schemas.microsoft.com/office/drawing/2014/main" id="{D1324929-B8EB-44EC-8FF5-2C28A9CF9EAA}"/>
              </a:ext>
            </a:extLst>
          </p:cNvPr>
          <p:cNvSpPr>
            <a:spLocks noGrp="1"/>
          </p:cNvSpPr>
          <p:nvPr>
            <p:ph type="body" sz="quarter" idx="19"/>
          </p:nvPr>
        </p:nvSpPr>
        <p:spPr>
          <a:xfrm>
            <a:off x="4321175" y="4480272"/>
            <a:ext cx="3538539" cy="1757362"/>
          </a:xfrm>
          <a:solidFill>
            <a:srgbClr val="DEECEE"/>
          </a:solidFill>
        </p:spPr>
        <p:txBody>
          <a:bodyPr lIns="108000" tIns="180000" rIns="108000" bIns="180000">
            <a:noAutofit/>
          </a:bodyPr>
          <a:lstStyle>
            <a:lvl1pPr marL="48600" indent="0">
              <a:buFontTx/>
              <a:buNone/>
              <a:defRPr sz="1400"/>
            </a:lvl1pPr>
            <a:lvl2pPr marL="505800" indent="0">
              <a:buFontTx/>
              <a:buNone/>
              <a:defRPr/>
            </a:lvl2pPr>
            <a:lvl3pPr marL="963000" indent="0">
              <a:buFontTx/>
              <a:buNone/>
              <a:defRPr/>
            </a:lvl3pPr>
            <a:lvl4pPr marL="1420200" indent="0">
              <a:buFontTx/>
              <a:buNone/>
              <a:defRPr/>
            </a:lvl4pPr>
            <a:lvl5pPr marL="1877400" indent="0">
              <a:buFontTx/>
              <a:buNone/>
              <a:defRPr/>
            </a:lvl5pPr>
          </a:lstStyle>
          <a:p>
            <a:pPr lvl="0"/>
            <a:r>
              <a:rPr lang="en-US" noProof="0"/>
              <a:t>Click to edit Master text styles</a:t>
            </a:r>
          </a:p>
        </p:txBody>
      </p:sp>
      <p:sp>
        <p:nvSpPr>
          <p:cNvPr id="18" name="Text Placeholder 12">
            <a:extLst>
              <a:ext uri="{FF2B5EF4-FFF2-40B4-BE49-F238E27FC236}">
                <a16:creationId xmlns:a16="http://schemas.microsoft.com/office/drawing/2014/main" id="{65952D41-90C0-4970-97E4-DCC2E9111D0B}"/>
              </a:ext>
            </a:extLst>
          </p:cNvPr>
          <p:cNvSpPr>
            <a:spLocks noGrp="1"/>
          </p:cNvSpPr>
          <p:nvPr>
            <p:ph type="body" sz="quarter" idx="20"/>
          </p:nvPr>
        </p:nvSpPr>
        <p:spPr>
          <a:xfrm>
            <a:off x="7937955" y="3869084"/>
            <a:ext cx="3552825" cy="539750"/>
          </a:xfrm>
          <a:solidFill>
            <a:srgbClr val="00707A"/>
          </a:solidFill>
          <a:ln>
            <a:noFill/>
          </a:ln>
        </p:spPr>
        <p:txBody>
          <a:bodyPr lIns="108000" tIns="72000" rIns="108000" bIns="72000" anchor="ctr"/>
          <a:lstStyle>
            <a:lvl1pPr marL="0" indent="0" algn="ctr">
              <a:buNone/>
              <a:defRPr>
                <a:solidFill>
                  <a:schemeClr val="bg1"/>
                </a:solidFill>
                <a:latin typeface="+mj-lt"/>
                <a:ea typeface="Verdana" panose="020B0604030504040204" pitchFamily="34" charset="0"/>
                <a:cs typeface="Verdana" panose="020B0604030504040204" pitchFamily="34" charset="0"/>
              </a:defRPr>
            </a:lvl1pPr>
            <a:lvl2pPr marL="505800" indent="0">
              <a:buNone/>
              <a:defRPr/>
            </a:lvl2pPr>
            <a:lvl3pPr marL="963000" indent="0">
              <a:buNone/>
              <a:defRPr/>
            </a:lvl3pPr>
            <a:lvl4pPr marL="1420200" indent="0">
              <a:buNone/>
              <a:defRPr/>
            </a:lvl4pPr>
            <a:lvl5pPr marL="1877400" indent="0">
              <a:buNone/>
              <a:defRPr/>
            </a:lvl5pPr>
          </a:lstStyle>
          <a:p>
            <a:pPr lvl="0"/>
            <a:r>
              <a:rPr lang="en-US" noProof="0"/>
              <a:t>Click to edit Master text styles</a:t>
            </a:r>
          </a:p>
        </p:txBody>
      </p:sp>
      <p:sp>
        <p:nvSpPr>
          <p:cNvPr id="19" name="Text Placeholder 14">
            <a:extLst>
              <a:ext uri="{FF2B5EF4-FFF2-40B4-BE49-F238E27FC236}">
                <a16:creationId xmlns:a16="http://schemas.microsoft.com/office/drawing/2014/main" id="{AE74CFD7-A4E4-43FE-9998-D7E8ADED458B}"/>
              </a:ext>
            </a:extLst>
          </p:cNvPr>
          <p:cNvSpPr>
            <a:spLocks noGrp="1"/>
          </p:cNvSpPr>
          <p:nvPr>
            <p:ph type="body" sz="quarter" idx="21"/>
          </p:nvPr>
        </p:nvSpPr>
        <p:spPr>
          <a:xfrm>
            <a:off x="7937955" y="4480272"/>
            <a:ext cx="3552825" cy="1757362"/>
          </a:xfrm>
          <a:solidFill>
            <a:srgbClr val="DEECEE"/>
          </a:solidFill>
        </p:spPr>
        <p:txBody>
          <a:bodyPr lIns="108000" tIns="180000" rIns="108000" bIns="180000">
            <a:noAutofit/>
          </a:bodyPr>
          <a:lstStyle>
            <a:lvl1pPr marL="48600" indent="0">
              <a:buFontTx/>
              <a:buNone/>
              <a:defRPr sz="1400"/>
            </a:lvl1pPr>
            <a:lvl2pPr marL="505800" indent="0">
              <a:buFontTx/>
              <a:buNone/>
              <a:defRPr/>
            </a:lvl2pPr>
            <a:lvl3pPr marL="963000" indent="0">
              <a:buFontTx/>
              <a:buNone/>
              <a:defRPr/>
            </a:lvl3pPr>
            <a:lvl4pPr marL="1420200" indent="0">
              <a:buFontTx/>
              <a:buNone/>
              <a:defRPr/>
            </a:lvl4pPr>
            <a:lvl5pPr marL="1877400" indent="0">
              <a:buFontTx/>
              <a:buNone/>
              <a:defRPr/>
            </a:lvl5pPr>
          </a:lstStyle>
          <a:p>
            <a:pPr lvl="0"/>
            <a:r>
              <a:rPr lang="en-US" noProof="0"/>
              <a:t>Click to edit Master text styles</a:t>
            </a:r>
          </a:p>
        </p:txBody>
      </p:sp>
      <p:cxnSp>
        <p:nvCxnSpPr>
          <p:cNvPr id="23" name="Straight Connector 22">
            <a:extLst>
              <a:ext uri="{FF2B5EF4-FFF2-40B4-BE49-F238E27FC236}">
                <a16:creationId xmlns:a16="http://schemas.microsoft.com/office/drawing/2014/main" id="{96670F45-E58B-4184-92A9-D9540C48C0F3}"/>
              </a:ext>
            </a:extLst>
          </p:cNvPr>
          <p:cNvCxnSpPr/>
          <p:nvPr userDrawn="1"/>
        </p:nvCxnSpPr>
        <p:spPr>
          <a:xfrm>
            <a:off x="0" y="6546696"/>
            <a:ext cx="12192000" cy="0"/>
          </a:xfrm>
          <a:prstGeom prst="line">
            <a:avLst/>
          </a:prstGeom>
          <a:ln w="3175">
            <a:solidFill>
              <a:srgbClr val="7C8F98"/>
            </a:solidFill>
          </a:ln>
        </p:spPr>
        <p:style>
          <a:lnRef idx="1">
            <a:schemeClr val="accent1"/>
          </a:lnRef>
          <a:fillRef idx="0">
            <a:schemeClr val="accent1"/>
          </a:fillRef>
          <a:effectRef idx="0">
            <a:schemeClr val="accent1"/>
          </a:effectRef>
          <a:fontRef idx="minor">
            <a:schemeClr val="tx1"/>
          </a:fontRef>
        </p:style>
      </p:cxnSp>
      <p:sp>
        <p:nvSpPr>
          <p:cNvPr id="22" name="Slide Number Placeholder 19">
            <a:extLst>
              <a:ext uri="{FF2B5EF4-FFF2-40B4-BE49-F238E27FC236}">
                <a16:creationId xmlns:a16="http://schemas.microsoft.com/office/drawing/2014/main" id="{F1F39B4C-364B-4AFC-B899-8DD61C19D9CE}"/>
              </a:ext>
            </a:extLst>
          </p:cNvPr>
          <p:cNvSpPr>
            <a:spLocks noGrp="1"/>
          </p:cNvSpPr>
          <p:nvPr>
            <p:ph type="sldNum" sz="quarter" idx="12"/>
          </p:nvPr>
        </p:nvSpPr>
        <p:spPr>
          <a:xfrm>
            <a:off x="695324" y="6596187"/>
            <a:ext cx="245260" cy="217625"/>
          </a:xfrm>
          <a:prstGeom prst="rect">
            <a:avLst/>
          </a:prstGeom>
        </p:spPr>
        <p:txBody>
          <a:bodyPr/>
          <a:lstStyle/>
          <a:p>
            <a:fld id="{5D1E5300-FC0F-4317-A193-EF6CE9E6F7B5}" type="slidenum">
              <a:rPr lang="en-GB" smtClean="0"/>
              <a:pPr/>
              <a:t>‹#›</a:t>
            </a:fld>
            <a:r>
              <a:rPr lang="en-GB"/>
              <a:t>  |  </a:t>
            </a:r>
            <a:endParaRPr lang="en-GB" noProof="0"/>
          </a:p>
        </p:txBody>
      </p:sp>
    </p:spTree>
    <p:extLst>
      <p:ext uri="{BB962C8B-B14F-4D97-AF65-F5344CB8AC3E}">
        <p14:creationId xmlns:p14="http://schemas.microsoft.com/office/powerpoint/2010/main" val="32480231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CCCFB-02E9-4461-933C-7C1EAD815E76}"/>
              </a:ext>
            </a:extLst>
          </p:cNvPr>
          <p:cNvSpPr>
            <a:spLocks noGrp="1"/>
          </p:cNvSpPr>
          <p:nvPr>
            <p:ph type="title"/>
          </p:nvPr>
        </p:nvSpPr>
        <p:spPr>
          <a:xfrm>
            <a:off x="695325" y="811227"/>
            <a:ext cx="10801350" cy="1145313"/>
          </a:xfrm>
        </p:spPr>
        <p:txBody>
          <a:bodyPr anchor="t"/>
          <a:lstStyle/>
          <a:p>
            <a:r>
              <a:rPr lang="en-US" noProof="0"/>
              <a:t>Click to edit Master title style</a:t>
            </a:r>
            <a:endParaRPr lang="en-GB" noProof="0"/>
          </a:p>
        </p:txBody>
      </p:sp>
      <p:cxnSp>
        <p:nvCxnSpPr>
          <p:cNvPr id="9" name="Straight Connector 8">
            <a:extLst>
              <a:ext uri="{FF2B5EF4-FFF2-40B4-BE49-F238E27FC236}">
                <a16:creationId xmlns:a16="http://schemas.microsoft.com/office/drawing/2014/main" id="{BFF3FF8F-67FD-498C-8BD0-0B3BE1C26337}"/>
              </a:ext>
            </a:extLst>
          </p:cNvPr>
          <p:cNvCxnSpPr/>
          <p:nvPr userDrawn="1"/>
        </p:nvCxnSpPr>
        <p:spPr>
          <a:xfrm>
            <a:off x="0" y="6546696"/>
            <a:ext cx="12192000" cy="0"/>
          </a:xfrm>
          <a:prstGeom prst="line">
            <a:avLst/>
          </a:prstGeom>
          <a:ln w="3175">
            <a:solidFill>
              <a:srgbClr val="7C8F98"/>
            </a:solidFill>
          </a:ln>
        </p:spPr>
        <p:style>
          <a:lnRef idx="1">
            <a:schemeClr val="accent1"/>
          </a:lnRef>
          <a:fillRef idx="0">
            <a:schemeClr val="accent1"/>
          </a:fillRef>
          <a:effectRef idx="0">
            <a:schemeClr val="accent1"/>
          </a:effectRef>
          <a:fontRef idx="minor">
            <a:schemeClr val="tx1"/>
          </a:fontRef>
        </p:style>
      </p:cxnSp>
      <p:sp>
        <p:nvSpPr>
          <p:cNvPr id="7" name="Slide Number Placeholder 19">
            <a:extLst>
              <a:ext uri="{FF2B5EF4-FFF2-40B4-BE49-F238E27FC236}">
                <a16:creationId xmlns:a16="http://schemas.microsoft.com/office/drawing/2014/main" id="{F5CB2508-A946-42A2-A6CA-3E88C1AEB0A4}"/>
              </a:ext>
            </a:extLst>
          </p:cNvPr>
          <p:cNvSpPr>
            <a:spLocks noGrp="1"/>
          </p:cNvSpPr>
          <p:nvPr>
            <p:ph type="sldNum" sz="quarter" idx="12"/>
          </p:nvPr>
        </p:nvSpPr>
        <p:spPr>
          <a:xfrm>
            <a:off x="695324" y="6596187"/>
            <a:ext cx="245260" cy="217625"/>
          </a:xfrm>
          <a:prstGeom prst="rect">
            <a:avLst/>
          </a:prstGeom>
        </p:spPr>
        <p:txBody>
          <a:bodyPr/>
          <a:lstStyle/>
          <a:p>
            <a:fld id="{5D1E5300-FC0F-4317-A193-EF6CE9E6F7B5}" type="slidenum">
              <a:rPr lang="en-GB" smtClean="0"/>
              <a:pPr/>
              <a:t>‹#›</a:t>
            </a:fld>
            <a:r>
              <a:rPr lang="en-GB"/>
              <a:t>  |  </a:t>
            </a:r>
            <a:endParaRPr lang="en-GB" noProof="0"/>
          </a:p>
        </p:txBody>
      </p:sp>
    </p:spTree>
    <p:extLst>
      <p:ext uri="{BB962C8B-B14F-4D97-AF65-F5344CB8AC3E}">
        <p14:creationId xmlns:p14="http://schemas.microsoft.com/office/powerpoint/2010/main" val="8975684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32F0ABF5-3B7F-4790-9896-20E1719DDD90}"/>
              </a:ext>
            </a:extLst>
          </p:cNvPr>
          <p:cNvCxnSpPr/>
          <p:nvPr userDrawn="1"/>
        </p:nvCxnSpPr>
        <p:spPr>
          <a:xfrm>
            <a:off x="0" y="6546696"/>
            <a:ext cx="12192000" cy="0"/>
          </a:xfrm>
          <a:prstGeom prst="line">
            <a:avLst/>
          </a:prstGeom>
          <a:ln w="3175">
            <a:solidFill>
              <a:srgbClr val="7C8F98"/>
            </a:solidFill>
          </a:ln>
        </p:spPr>
        <p:style>
          <a:lnRef idx="1">
            <a:schemeClr val="accent1"/>
          </a:lnRef>
          <a:fillRef idx="0">
            <a:schemeClr val="accent1"/>
          </a:fillRef>
          <a:effectRef idx="0">
            <a:schemeClr val="accent1"/>
          </a:effectRef>
          <a:fontRef idx="minor">
            <a:schemeClr val="tx1"/>
          </a:fontRef>
        </p:style>
      </p:cxnSp>
      <p:sp>
        <p:nvSpPr>
          <p:cNvPr id="6" name="Slide Number Placeholder 19">
            <a:extLst>
              <a:ext uri="{FF2B5EF4-FFF2-40B4-BE49-F238E27FC236}">
                <a16:creationId xmlns:a16="http://schemas.microsoft.com/office/drawing/2014/main" id="{D40944BA-5CC2-47BA-863C-43A8F243D9C1}"/>
              </a:ext>
            </a:extLst>
          </p:cNvPr>
          <p:cNvSpPr>
            <a:spLocks noGrp="1"/>
          </p:cNvSpPr>
          <p:nvPr>
            <p:ph type="sldNum" sz="quarter" idx="12"/>
          </p:nvPr>
        </p:nvSpPr>
        <p:spPr>
          <a:xfrm>
            <a:off x="695324" y="6596187"/>
            <a:ext cx="245260" cy="217625"/>
          </a:xfrm>
          <a:prstGeom prst="rect">
            <a:avLst/>
          </a:prstGeom>
        </p:spPr>
        <p:txBody>
          <a:bodyPr/>
          <a:lstStyle/>
          <a:p>
            <a:fld id="{5D1E5300-FC0F-4317-A193-EF6CE9E6F7B5}" type="slidenum">
              <a:rPr lang="en-GB" smtClean="0"/>
              <a:pPr/>
              <a:t>‹#›</a:t>
            </a:fld>
            <a:r>
              <a:rPr lang="en-GB"/>
              <a:t>  |  </a:t>
            </a:r>
            <a:endParaRPr lang="en-GB" noProof="0"/>
          </a:p>
        </p:txBody>
      </p:sp>
    </p:spTree>
    <p:extLst>
      <p:ext uri="{BB962C8B-B14F-4D97-AF65-F5344CB8AC3E}">
        <p14:creationId xmlns:p14="http://schemas.microsoft.com/office/powerpoint/2010/main" val="39687616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 Mist">
    <p:bg>
      <p:bgPr>
        <a:solidFill>
          <a:srgbClr val="CDEBF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26629-5690-4594-84E2-75C8A861DA9F}"/>
              </a:ext>
            </a:extLst>
          </p:cNvPr>
          <p:cNvSpPr>
            <a:spLocks noGrp="1"/>
          </p:cNvSpPr>
          <p:nvPr>
            <p:ph type="ctrTitle"/>
          </p:nvPr>
        </p:nvSpPr>
        <p:spPr>
          <a:xfrm>
            <a:off x="695325" y="800100"/>
            <a:ext cx="5364164" cy="3600450"/>
          </a:xfrm>
          <a:noFill/>
        </p:spPr>
        <p:txBody>
          <a:bodyPr tIns="0" bIns="0" anchor="b"/>
          <a:lstStyle>
            <a:lvl1pPr algn="l">
              <a:lnSpc>
                <a:spcPct val="100000"/>
              </a:lnSpc>
              <a:defRPr sz="3200">
                <a:solidFill>
                  <a:schemeClr val="accent6"/>
                </a:solidFill>
              </a:defRPr>
            </a:lvl1pPr>
          </a:lstStyle>
          <a:p>
            <a:r>
              <a:rPr lang="en-US" noProof="0"/>
              <a:t>Click to edit Master title style</a:t>
            </a:r>
            <a:endParaRPr lang="en-GB" noProof="0"/>
          </a:p>
        </p:txBody>
      </p:sp>
      <p:sp>
        <p:nvSpPr>
          <p:cNvPr id="33" name="Undertittel 2">
            <a:extLst>
              <a:ext uri="{FF2B5EF4-FFF2-40B4-BE49-F238E27FC236}">
                <a16:creationId xmlns:a16="http://schemas.microsoft.com/office/drawing/2014/main" id="{D8E30F04-5BFA-4CD7-919B-F181C8844131}"/>
              </a:ext>
            </a:extLst>
          </p:cNvPr>
          <p:cNvSpPr>
            <a:spLocks noGrp="1"/>
          </p:cNvSpPr>
          <p:nvPr>
            <p:ph type="subTitle" idx="1"/>
          </p:nvPr>
        </p:nvSpPr>
        <p:spPr>
          <a:xfrm>
            <a:off x="694800" y="4473574"/>
            <a:ext cx="5335200" cy="1221625"/>
          </a:xfrm>
        </p:spPr>
        <p:txBody>
          <a:bodyPr/>
          <a:lstStyle>
            <a:lvl1pPr marL="0" indent="0" algn="l">
              <a:spcBef>
                <a:spcPts val="0"/>
              </a:spcBef>
              <a:spcAft>
                <a:spcPts val="0"/>
              </a:spcAft>
              <a:buNone/>
              <a:defRPr sz="1800" spc="0" baseline="0">
                <a:solidFill>
                  <a:srgbClr val="10344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GB" noProof="0"/>
          </a:p>
        </p:txBody>
      </p:sp>
      <p:grpSp>
        <p:nvGrpSpPr>
          <p:cNvPr id="32" name="Group 31">
            <a:extLst>
              <a:ext uri="{FF2B5EF4-FFF2-40B4-BE49-F238E27FC236}">
                <a16:creationId xmlns:a16="http://schemas.microsoft.com/office/drawing/2014/main" id="{51B3120C-01DC-4D1E-BAD1-12AE7C68C025}"/>
              </a:ext>
            </a:extLst>
          </p:cNvPr>
          <p:cNvGrpSpPr/>
          <p:nvPr userDrawn="1"/>
        </p:nvGrpSpPr>
        <p:grpSpPr>
          <a:xfrm>
            <a:off x="12302028" y="1854300"/>
            <a:ext cx="155539" cy="1166719"/>
            <a:chOff x="12302028" y="1799637"/>
            <a:chExt cx="155539" cy="1166719"/>
          </a:xfrm>
        </p:grpSpPr>
        <p:sp>
          <p:nvSpPr>
            <p:cNvPr id="34" name="Rectangle 156">
              <a:extLst>
                <a:ext uri="{FF2B5EF4-FFF2-40B4-BE49-F238E27FC236}">
                  <a16:creationId xmlns:a16="http://schemas.microsoft.com/office/drawing/2014/main" id="{CEAE09E1-30F6-49A0-AA7F-B61C77317063}"/>
                </a:ext>
              </a:extLst>
            </p:cNvPr>
            <p:cNvSpPr/>
            <p:nvPr userDrawn="1"/>
          </p:nvSpPr>
          <p:spPr>
            <a:xfrm>
              <a:off x="12302028" y="2408463"/>
              <a:ext cx="155539" cy="152661"/>
            </a:xfrm>
            <a:prstGeom prst="rect">
              <a:avLst/>
            </a:prstGeom>
            <a:solidFill>
              <a:srgbClr val="D5EAF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35" name="Rectangle 157">
              <a:extLst>
                <a:ext uri="{FF2B5EF4-FFF2-40B4-BE49-F238E27FC236}">
                  <a16:creationId xmlns:a16="http://schemas.microsoft.com/office/drawing/2014/main" id="{E4087A33-4989-422F-9E6A-78C8231F2439}"/>
                </a:ext>
              </a:extLst>
            </p:cNvPr>
            <p:cNvSpPr/>
            <p:nvPr userDrawn="1"/>
          </p:nvSpPr>
          <p:spPr>
            <a:xfrm>
              <a:off x="12302028" y="2611078"/>
              <a:ext cx="155539" cy="152661"/>
            </a:xfrm>
            <a:prstGeom prst="rect">
              <a:avLst/>
            </a:prstGeom>
            <a:solidFill>
              <a:srgbClr val="E6FA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36" name="Rectangle 158">
              <a:extLst>
                <a:ext uri="{FF2B5EF4-FFF2-40B4-BE49-F238E27FC236}">
                  <a16:creationId xmlns:a16="http://schemas.microsoft.com/office/drawing/2014/main" id="{5C766812-18BE-424E-BD77-1AAEDC2285D5}"/>
                </a:ext>
              </a:extLst>
            </p:cNvPr>
            <p:cNvSpPr/>
            <p:nvPr userDrawn="1"/>
          </p:nvSpPr>
          <p:spPr>
            <a:xfrm>
              <a:off x="12302028" y="2813695"/>
              <a:ext cx="155539" cy="152661"/>
            </a:xfrm>
            <a:prstGeom prst="rect">
              <a:avLst/>
            </a:prstGeom>
            <a:solidFill>
              <a:srgbClr val="FFE7D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37" name="Rectangle 173">
              <a:extLst>
                <a:ext uri="{FF2B5EF4-FFF2-40B4-BE49-F238E27FC236}">
                  <a16:creationId xmlns:a16="http://schemas.microsoft.com/office/drawing/2014/main" id="{16E5E7FF-6B95-4E3D-B70D-E8A0DFEEFAC3}"/>
                </a:ext>
              </a:extLst>
            </p:cNvPr>
            <p:cNvSpPr/>
            <p:nvPr userDrawn="1"/>
          </p:nvSpPr>
          <p:spPr>
            <a:xfrm>
              <a:off x="12302028" y="2205521"/>
              <a:ext cx="155539" cy="152988"/>
            </a:xfrm>
            <a:prstGeom prst="rect">
              <a:avLst/>
            </a:prstGeom>
            <a:solidFill>
              <a:srgbClr val="00707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38" name="Rectangle 183">
              <a:extLst>
                <a:ext uri="{FF2B5EF4-FFF2-40B4-BE49-F238E27FC236}">
                  <a16:creationId xmlns:a16="http://schemas.microsoft.com/office/drawing/2014/main" id="{623DBF0C-E9D8-4B21-A529-0BF4E8E80E47}"/>
                </a:ext>
              </a:extLst>
            </p:cNvPr>
            <p:cNvSpPr/>
            <p:nvPr userDrawn="1"/>
          </p:nvSpPr>
          <p:spPr>
            <a:xfrm>
              <a:off x="12302028" y="1799637"/>
              <a:ext cx="155539" cy="152988"/>
            </a:xfrm>
            <a:prstGeom prst="rect">
              <a:avLst/>
            </a:prstGeom>
            <a:solidFill>
              <a:srgbClr val="24374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39" name="Rectangle 200">
              <a:extLst>
                <a:ext uri="{FF2B5EF4-FFF2-40B4-BE49-F238E27FC236}">
                  <a16:creationId xmlns:a16="http://schemas.microsoft.com/office/drawing/2014/main" id="{BA97524D-C70A-4292-95A2-8F60FFE8430E}"/>
                </a:ext>
              </a:extLst>
            </p:cNvPr>
            <p:cNvSpPr/>
            <p:nvPr userDrawn="1"/>
          </p:nvSpPr>
          <p:spPr>
            <a:xfrm>
              <a:off x="12302028" y="2002579"/>
              <a:ext cx="155539" cy="152988"/>
            </a:xfrm>
            <a:prstGeom prst="rect">
              <a:avLst/>
            </a:prstGeom>
            <a:solidFill>
              <a:srgbClr val="7D002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grpSp>
        <p:nvGrpSpPr>
          <p:cNvPr id="40" name="Group 39">
            <a:extLst>
              <a:ext uri="{FF2B5EF4-FFF2-40B4-BE49-F238E27FC236}">
                <a16:creationId xmlns:a16="http://schemas.microsoft.com/office/drawing/2014/main" id="{745004F8-FC5D-4341-B352-DC271C33CEE1}"/>
              </a:ext>
            </a:extLst>
          </p:cNvPr>
          <p:cNvGrpSpPr/>
          <p:nvPr userDrawn="1"/>
        </p:nvGrpSpPr>
        <p:grpSpPr>
          <a:xfrm>
            <a:off x="12302028" y="0"/>
            <a:ext cx="155539" cy="1509130"/>
            <a:chOff x="12302028" y="154594"/>
            <a:chExt cx="155539" cy="1509130"/>
          </a:xfrm>
        </p:grpSpPr>
        <p:sp>
          <p:nvSpPr>
            <p:cNvPr id="41" name="Rectangle 188">
              <a:extLst>
                <a:ext uri="{FF2B5EF4-FFF2-40B4-BE49-F238E27FC236}">
                  <a16:creationId xmlns:a16="http://schemas.microsoft.com/office/drawing/2014/main" id="{C1DEB8D0-96A8-4205-92A4-31D0C5F2268A}"/>
                </a:ext>
              </a:extLst>
            </p:cNvPr>
            <p:cNvSpPr/>
            <p:nvPr userDrawn="1"/>
          </p:nvSpPr>
          <p:spPr>
            <a:xfrm>
              <a:off x="12302028" y="614376"/>
              <a:ext cx="155539" cy="152988"/>
            </a:xfrm>
            <a:prstGeom prst="rect">
              <a:avLst/>
            </a:prstGeom>
            <a:solidFill>
              <a:srgbClr val="FF124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42" name="Rectangle 189">
              <a:extLst>
                <a:ext uri="{FF2B5EF4-FFF2-40B4-BE49-F238E27FC236}">
                  <a16:creationId xmlns:a16="http://schemas.microsoft.com/office/drawing/2014/main" id="{4692EC3B-1E77-4307-A00C-B645448131CF}"/>
                </a:ext>
              </a:extLst>
            </p:cNvPr>
            <p:cNvSpPr/>
            <p:nvPr userDrawn="1"/>
          </p:nvSpPr>
          <p:spPr>
            <a:xfrm>
              <a:off x="12302028" y="793012"/>
              <a:ext cx="155539" cy="152988"/>
            </a:xfrm>
            <a:prstGeom prst="rect">
              <a:avLst/>
            </a:prstGeom>
            <a:solidFill>
              <a:srgbClr val="FF597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43" name="Rectangle 190">
              <a:extLst>
                <a:ext uri="{FF2B5EF4-FFF2-40B4-BE49-F238E27FC236}">
                  <a16:creationId xmlns:a16="http://schemas.microsoft.com/office/drawing/2014/main" id="{45F4E8F8-D3AA-42A6-ADA6-BAAEE219F4B0}"/>
                </a:ext>
              </a:extLst>
            </p:cNvPr>
            <p:cNvSpPr/>
            <p:nvPr userDrawn="1"/>
          </p:nvSpPr>
          <p:spPr>
            <a:xfrm>
              <a:off x="12302028" y="971648"/>
              <a:ext cx="155539" cy="152988"/>
            </a:xfrm>
            <a:prstGeom prst="rect">
              <a:avLst/>
            </a:prstGeom>
            <a:solidFill>
              <a:srgbClr val="FF88A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44" name="Rectangle 191">
              <a:extLst>
                <a:ext uri="{FF2B5EF4-FFF2-40B4-BE49-F238E27FC236}">
                  <a16:creationId xmlns:a16="http://schemas.microsoft.com/office/drawing/2014/main" id="{7FAB58C1-40F9-4054-96B5-6B7C39C88515}"/>
                </a:ext>
              </a:extLst>
            </p:cNvPr>
            <p:cNvSpPr/>
            <p:nvPr userDrawn="1"/>
          </p:nvSpPr>
          <p:spPr>
            <a:xfrm>
              <a:off x="12302028" y="1150284"/>
              <a:ext cx="155539" cy="152988"/>
            </a:xfrm>
            <a:prstGeom prst="rect">
              <a:avLst/>
            </a:prstGeom>
            <a:solidFill>
              <a:srgbClr val="FFB7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45" name="Rectangle 192">
              <a:extLst>
                <a:ext uri="{FF2B5EF4-FFF2-40B4-BE49-F238E27FC236}">
                  <a16:creationId xmlns:a16="http://schemas.microsoft.com/office/drawing/2014/main" id="{8BD4D132-4A56-4F1D-8E8A-F8A71AE7886D}"/>
                </a:ext>
              </a:extLst>
            </p:cNvPr>
            <p:cNvSpPr/>
            <p:nvPr userDrawn="1"/>
          </p:nvSpPr>
          <p:spPr>
            <a:xfrm>
              <a:off x="12302028" y="1328920"/>
              <a:ext cx="155539" cy="152988"/>
            </a:xfrm>
            <a:prstGeom prst="rect">
              <a:avLst/>
            </a:prstGeom>
            <a:solidFill>
              <a:srgbClr val="FFD0D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46" name="Rectangle 31">
              <a:extLst>
                <a:ext uri="{FF2B5EF4-FFF2-40B4-BE49-F238E27FC236}">
                  <a16:creationId xmlns:a16="http://schemas.microsoft.com/office/drawing/2014/main" id="{3F22A6BA-40AD-404D-A6EC-AC4778996C1A}"/>
                </a:ext>
              </a:extLst>
            </p:cNvPr>
            <p:cNvSpPr/>
            <p:nvPr userDrawn="1"/>
          </p:nvSpPr>
          <p:spPr>
            <a:xfrm>
              <a:off x="12302028" y="381213"/>
              <a:ext cx="155539" cy="152988"/>
            </a:xfrm>
            <a:prstGeom prst="rect">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47" name="Rectangle 33">
              <a:extLst>
                <a:ext uri="{FF2B5EF4-FFF2-40B4-BE49-F238E27FC236}">
                  <a16:creationId xmlns:a16="http://schemas.microsoft.com/office/drawing/2014/main" id="{59492E51-BE3E-4EC1-BACC-BCD60D4D418B}"/>
                </a:ext>
              </a:extLst>
            </p:cNvPr>
            <p:cNvSpPr/>
            <p:nvPr userDrawn="1"/>
          </p:nvSpPr>
          <p:spPr>
            <a:xfrm>
              <a:off x="12302028" y="154594"/>
              <a:ext cx="155539" cy="152988"/>
            </a:xfrm>
            <a:prstGeom prst="rect">
              <a:avLst/>
            </a:prstGeom>
            <a:solidFill>
              <a:srgbClr val="33333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48" name="Rectangle 192">
              <a:extLst>
                <a:ext uri="{FF2B5EF4-FFF2-40B4-BE49-F238E27FC236}">
                  <a16:creationId xmlns:a16="http://schemas.microsoft.com/office/drawing/2014/main" id="{D9A037EC-0D46-4123-8D9D-852BCE3F6515}"/>
                </a:ext>
              </a:extLst>
            </p:cNvPr>
            <p:cNvSpPr/>
            <p:nvPr userDrawn="1"/>
          </p:nvSpPr>
          <p:spPr>
            <a:xfrm>
              <a:off x="12302028" y="1510736"/>
              <a:ext cx="155539" cy="152988"/>
            </a:xfrm>
            <a:prstGeom prst="rect">
              <a:avLst/>
            </a:prstGeom>
            <a:solidFill>
              <a:srgbClr val="FFEC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grpSp>
        <p:nvGrpSpPr>
          <p:cNvPr id="49" name="Group 48">
            <a:extLst>
              <a:ext uri="{FF2B5EF4-FFF2-40B4-BE49-F238E27FC236}">
                <a16:creationId xmlns:a16="http://schemas.microsoft.com/office/drawing/2014/main" id="{2B49321C-094B-4A57-8BCE-4DC8E7E9134C}"/>
              </a:ext>
            </a:extLst>
          </p:cNvPr>
          <p:cNvGrpSpPr/>
          <p:nvPr userDrawn="1"/>
        </p:nvGrpSpPr>
        <p:grpSpPr>
          <a:xfrm>
            <a:off x="12302028" y="3366188"/>
            <a:ext cx="155539" cy="3491812"/>
            <a:chOff x="12302028" y="3266863"/>
            <a:chExt cx="155539" cy="3491812"/>
          </a:xfrm>
        </p:grpSpPr>
        <p:sp>
          <p:nvSpPr>
            <p:cNvPr id="50" name="Rectangle 174">
              <a:extLst>
                <a:ext uri="{FF2B5EF4-FFF2-40B4-BE49-F238E27FC236}">
                  <a16:creationId xmlns:a16="http://schemas.microsoft.com/office/drawing/2014/main" id="{C48F8B1C-FCF2-4562-8F1B-C4754FC0A23D}"/>
                </a:ext>
              </a:extLst>
            </p:cNvPr>
            <p:cNvSpPr/>
            <p:nvPr userDrawn="1"/>
          </p:nvSpPr>
          <p:spPr>
            <a:xfrm>
              <a:off x="12302028" y="4249448"/>
              <a:ext cx="155539" cy="152988"/>
            </a:xfrm>
            <a:prstGeom prst="rect">
              <a:avLst/>
            </a:prstGeom>
            <a:solidFill>
              <a:srgbClr val="4C9BA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51" name="Rectangle 175">
              <a:extLst>
                <a:ext uri="{FF2B5EF4-FFF2-40B4-BE49-F238E27FC236}">
                  <a16:creationId xmlns:a16="http://schemas.microsoft.com/office/drawing/2014/main" id="{F721F277-9796-4915-B8B9-560D36C2E961}"/>
                </a:ext>
              </a:extLst>
            </p:cNvPr>
            <p:cNvSpPr/>
            <p:nvPr userDrawn="1"/>
          </p:nvSpPr>
          <p:spPr>
            <a:xfrm>
              <a:off x="12302028" y="4445965"/>
              <a:ext cx="155539" cy="152988"/>
            </a:xfrm>
            <a:prstGeom prst="rect">
              <a:avLst/>
            </a:prstGeom>
            <a:solidFill>
              <a:srgbClr val="7FB7B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52" name="Rectangle 176">
              <a:extLst>
                <a:ext uri="{FF2B5EF4-FFF2-40B4-BE49-F238E27FC236}">
                  <a16:creationId xmlns:a16="http://schemas.microsoft.com/office/drawing/2014/main" id="{FAC2CB57-CED1-4AEB-B34F-78A8C03A9C37}"/>
                </a:ext>
              </a:extLst>
            </p:cNvPr>
            <p:cNvSpPr/>
            <p:nvPr userDrawn="1"/>
          </p:nvSpPr>
          <p:spPr>
            <a:xfrm>
              <a:off x="12302028" y="4642482"/>
              <a:ext cx="155539" cy="152988"/>
            </a:xfrm>
            <a:prstGeom prst="rect">
              <a:avLst/>
            </a:prstGeom>
            <a:solidFill>
              <a:srgbClr val="B2D4D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53" name="Rectangle 189">
              <a:extLst>
                <a:ext uri="{FF2B5EF4-FFF2-40B4-BE49-F238E27FC236}">
                  <a16:creationId xmlns:a16="http://schemas.microsoft.com/office/drawing/2014/main" id="{4041210E-EB57-4EAF-B7C8-7E5A2974C19D}"/>
                </a:ext>
              </a:extLst>
            </p:cNvPr>
            <p:cNvSpPr/>
            <p:nvPr userDrawn="1"/>
          </p:nvSpPr>
          <p:spPr>
            <a:xfrm>
              <a:off x="12302028" y="3463380"/>
              <a:ext cx="155539" cy="152988"/>
            </a:xfrm>
            <a:prstGeom prst="rect">
              <a:avLst/>
            </a:prstGeom>
            <a:solidFill>
              <a:srgbClr val="65737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54" name="Rectangle 190">
              <a:extLst>
                <a:ext uri="{FF2B5EF4-FFF2-40B4-BE49-F238E27FC236}">
                  <a16:creationId xmlns:a16="http://schemas.microsoft.com/office/drawing/2014/main" id="{1DDAD817-2119-4950-9300-2C9B6DB953E8}"/>
                </a:ext>
              </a:extLst>
            </p:cNvPr>
            <p:cNvSpPr/>
            <p:nvPr userDrawn="1"/>
          </p:nvSpPr>
          <p:spPr>
            <a:xfrm>
              <a:off x="12302028" y="3659897"/>
              <a:ext cx="155539" cy="152988"/>
            </a:xfrm>
            <a:prstGeom prst="rect">
              <a:avLst/>
            </a:prstGeom>
            <a:solidFill>
              <a:srgbClr val="919BA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55" name="Rectangle 191">
              <a:extLst>
                <a:ext uri="{FF2B5EF4-FFF2-40B4-BE49-F238E27FC236}">
                  <a16:creationId xmlns:a16="http://schemas.microsoft.com/office/drawing/2014/main" id="{2043191A-9851-44E1-94EF-CBD66BB6CD41}"/>
                </a:ext>
              </a:extLst>
            </p:cNvPr>
            <p:cNvSpPr/>
            <p:nvPr userDrawn="1"/>
          </p:nvSpPr>
          <p:spPr>
            <a:xfrm>
              <a:off x="12302028" y="3856414"/>
              <a:ext cx="155539" cy="152988"/>
            </a:xfrm>
            <a:prstGeom prst="rect">
              <a:avLst/>
            </a:prstGeom>
            <a:solidFill>
              <a:srgbClr val="BDC3C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56" name="Rectangle 183">
              <a:extLst>
                <a:ext uri="{FF2B5EF4-FFF2-40B4-BE49-F238E27FC236}">
                  <a16:creationId xmlns:a16="http://schemas.microsoft.com/office/drawing/2014/main" id="{908469B3-42FB-4EF1-B628-8B51DEBB0F66}"/>
                </a:ext>
              </a:extLst>
            </p:cNvPr>
            <p:cNvSpPr/>
            <p:nvPr userDrawn="1"/>
          </p:nvSpPr>
          <p:spPr>
            <a:xfrm>
              <a:off x="12302028" y="3266863"/>
              <a:ext cx="155539" cy="152988"/>
            </a:xfrm>
            <a:prstGeom prst="rect">
              <a:avLst/>
            </a:prstGeom>
            <a:solidFill>
              <a:srgbClr val="24374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57" name="Rectangle 173">
              <a:extLst>
                <a:ext uri="{FF2B5EF4-FFF2-40B4-BE49-F238E27FC236}">
                  <a16:creationId xmlns:a16="http://schemas.microsoft.com/office/drawing/2014/main" id="{41C9D044-8771-445B-9EFC-2EA535AA5020}"/>
                </a:ext>
              </a:extLst>
            </p:cNvPr>
            <p:cNvSpPr/>
            <p:nvPr userDrawn="1"/>
          </p:nvSpPr>
          <p:spPr>
            <a:xfrm>
              <a:off x="12302028" y="4052931"/>
              <a:ext cx="155539" cy="152988"/>
            </a:xfrm>
            <a:prstGeom prst="rect">
              <a:avLst/>
            </a:prstGeom>
            <a:solidFill>
              <a:srgbClr val="00707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58" name="Rectangle 156">
              <a:extLst>
                <a:ext uri="{FF2B5EF4-FFF2-40B4-BE49-F238E27FC236}">
                  <a16:creationId xmlns:a16="http://schemas.microsoft.com/office/drawing/2014/main" id="{836CD73A-D24E-44C9-AA5A-29FD3CC4449E}"/>
                </a:ext>
              </a:extLst>
            </p:cNvPr>
            <p:cNvSpPr/>
            <p:nvPr userDrawn="1"/>
          </p:nvSpPr>
          <p:spPr>
            <a:xfrm>
              <a:off x="12302028" y="5821257"/>
              <a:ext cx="155539" cy="152661"/>
            </a:xfrm>
            <a:prstGeom prst="rect">
              <a:avLst/>
            </a:prstGeom>
            <a:solidFill>
              <a:srgbClr val="EAF4F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59" name="Rectangle 157">
              <a:extLst>
                <a:ext uri="{FF2B5EF4-FFF2-40B4-BE49-F238E27FC236}">
                  <a16:creationId xmlns:a16="http://schemas.microsoft.com/office/drawing/2014/main" id="{210C06CF-9DE8-424C-9017-BC7FCF9ECEED}"/>
                </a:ext>
              </a:extLst>
            </p:cNvPr>
            <p:cNvSpPr/>
            <p:nvPr userDrawn="1"/>
          </p:nvSpPr>
          <p:spPr>
            <a:xfrm>
              <a:off x="12302028" y="6213637"/>
              <a:ext cx="155539" cy="152661"/>
            </a:xfrm>
            <a:prstGeom prst="rect">
              <a:avLst/>
            </a:prstGeom>
            <a:solidFill>
              <a:srgbClr val="F2FCF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0" name="Rectangle 158">
              <a:extLst>
                <a:ext uri="{FF2B5EF4-FFF2-40B4-BE49-F238E27FC236}">
                  <a16:creationId xmlns:a16="http://schemas.microsoft.com/office/drawing/2014/main" id="{FBD00502-2ED4-40FB-B9CB-08057FC5A04F}"/>
                </a:ext>
              </a:extLst>
            </p:cNvPr>
            <p:cNvSpPr/>
            <p:nvPr userDrawn="1"/>
          </p:nvSpPr>
          <p:spPr>
            <a:xfrm>
              <a:off x="12302028" y="6606014"/>
              <a:ext cx="155539" cy="152661"/>
            </a:xfrm>
            <a:prstGeom prst="rect">
              <a:avLst/>
            </a:prstGeom>
            <a:solidFill>
              <a:srgbClr val="FFF3E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8" name="Rectangle 156">
              <a:extLst>
                <a:ext uri="{FF2B5EF4-FFF2-40B4-BE49-F238E27FC236}">
                  <a16:creationId xmlns:a16="http://schemas.microsoft.com/office/drawing/2014/main" id="{0A1A135A-7294-4E0C-A352-B7181E586DD2}"/>
                </a:ext>
              </a:extLst>
            </p:cNvPr>
            <p:cNvSpPr/>
            <p:nvPr userDrawn="1"/>
          </p:nvSpPr>
          <p:spPr>
            <a:xfrm>
              <a:off x="12302028" y="5625067"/>
              <a:ext cx="155539" cy="152661"/>
            </a:xfrm>
            <a:prstGeom prst="rect">
              <a:avLst/>
            </a:prstGeom>
            <a:solidFill>
              <a:srgbClr val="D5EAF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9" name="Rectangle 157">
              <a:extLst>
                <a:ext uri="{FF2B5EF4-FFF2-40B4-BE49-F238E27FC236}">
                  <a16:creationId xmlns:a16="http://schemas.microsoft.com/office/drawing/2014/main" id="{0DF74FF7-9791-436C-9A04-590194164552}"/>
                </a:ext>
              </a:extLst>
            </p:cNvPr>
            <p:cNvSpPr/>
            <p:nvPr userDrawn="1"/>
          </p:nvSpPr>
          <p:spPr>
            <a:xfrm>
              <a:off x="12302028" y="6017447"/>
              <a:ext cx="155539" cy="152661"/>
            </a:xfrm>
            <a:prstGeom prst="rect">
              <a:avLst/>
            </a:prstGeom>
            <a:solidFill>
              <a:srgbClr val="E6FA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90" name="Rectangle 158">
              <a:extLst>
                <a:ext uri="{FF2B5EF4-FFF2-40B4-BE49-F238E27FC236}">
                  <a16:creationId xmlns:a16="http://schemas.microsoft.com/office/drawing/2014/main" id="{536920D6-69F7-4B09-9161-56F8F765DE78}"/>
                </a:ext>
              </a:extLst>
            </p:cNvPr>
            <p:cNvSpPr/>
            <p:nvPr userDrawn="1"/>
          </p:nvSpPr>
          <p:spPr>
            <a:xfrm>
              <a:off x="12302028" y="6409827"/>
              <a:ext cx="155539" cy="152661"/>
            </a:xfrm>
            <a:prstGeom prst="rect">
              <a:avLst/>
            </a:prstGeom>
            <a:solidFill>
              <a:srgbClr val="FFE7D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91" name="Rectangle 174">
              <a:extLst>
                <a:ext uri="{FF2B5EF4-FFF2-40B4-BE49-F238E27FC236}">
                  <a16:creationId xmlns:a16="http://schemas.microsoft.com/office/drawing/2014/main" id="{77126193-AAB0-4978-9760-095AD39E06FF}"/>
                </a:ext>
              </a:extLst>
            </p:cNvPr>
            <p:cNvSpPr/>
            <p:nvPr userDrawn="1"/>
          </p:nvSpPr>
          <p:spPr>
            <a:xfrm>
              <a:off x="12302028" y="5035516"/>
              <a:ext cx="155539" cy="152988"/>
            </a:xfrm>
            <a:prstGeom prst="rect">
              <a:avLst/>
            </a:prstGeom>
            <a:solidFill>
              <a:srgbClr val="A44C6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92" name="Rectangle 175">
              <a:extLst>
                <a:ext uri="{FF2B5EF4-FFF2-40B4-BE49-F238E27FC236}">
                  <a16:creationId xmlns:a16="http://schemas.microsoft.com/office/drawing/2014/main" id="{AF889E97-28D2-4EB4-BA1F-607DA14AD298}"/>
                </a:ext>
              </a:extLst>
            </p:cNvPr>
            <p:cNvSpPr/>
            <p:nvPr userDrawn="1"/>
          </p:nvSpPr>
          <p:spPr>
            <a:xfrm>
              <a:off x="12302028" y="5232033"/>
              <a:ext cx="155539" cy="152988"/>
            </a:xfrm>
            <a:prstGeom prst="rect">
              <a:avLst/>
            </a:prstGeom>
            <a:solidFill>
              <a:srgbClr val="BE7F9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93" name="Rectangle 176">
              <a:extLst>
                <a:ext uri="{FF2B5EF4-FFF2-40B4-BE49-F238E27FC236}">
                  <a16:creationId xmlns:a16="http://schemas.microsoft.com/office/drawing/2014/main" id="{B6019C27-0ACC-42C9-9863-35C20BDD283D}"/>
                </a:ext>
              </a:extLst>
            </p:cNvPr>
            <p:cNvSpPr/>
            <p:nvPr userDrawn="1"/>
          </p:nvSpPr>
          <p:spPr>
            <a:xfrm>
              <a:off x="12302028" y="5428550"/>
              <a:ext cx="155539" cy="152988"/>
            </a:xfrm>
            <a:prstGeom prst="rect">
              <a:avLst/>
            </a:prstGeom>
            <a:solidFill>
              <a:srgbClr val="D8B2B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94" name="Rectangle 173">
              <a:extLst>
                <a:ext uri="{FF2B5EF4-FFF2-40B4-BE49-F238E27FC236}">
                  <a16:creationId xmlns:a16="http://schemas.microsoft.com/office/drawing/2014/main" id="{BBF0568E-89F9-494E-B66D-569D4DD16644}"/>
                </a:ext>
              </a:extLst>
            </p:cNvPr>
            <p:cNvSpPr/>
            <p:nvPr userDrawn="1"/>
          </p:nvSpPr>
          <p:spPr>
            <a:xfrm>
              <a:off x="12302028" y="4838999"/>
              <a:ext cx="155539" cy="152988"/>
            </a:xfrm>
            <a:prstGeom prst="rect">
              <a:avLst/>
            </a:prstGeom>
            <a:solidFill>
              <a:srgbClr val="7D002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sp>
        <p:nvSpPr>
          <p:cNvPr id="95" name="TextBox 94">
            <a:extLst>
              <a:ext uri="{FF2B5EF4-FFF2-40B4-BE49-F238E27FC236}">
                <a16:creationId xmlns:a16="http://schemas.microsoft.com/office/drawing/2014/main" id="{1A74C212-58D7-4106-82C5-240574C8E740}"/>
              </a:ext>
            </a:extLst>
          </p:cNvPr>
          <p:cNvSpPr txBox="1"/>
          <p:nvPr userDrawn="1"/>
        </p:nvSpPr>
        <p:spPr>
          <a:xfrm rot="5400000">
            <a:off x="12140889" y="354987"/>
            <a:ext cx="838371" cy="123111"/>
          </a:xfrm>
          <a:prstGeom prst="rect">
            <a:avLst/>
          </a:prstGeom>
          <a:noFill/>
        </p:spPr>
        <p:txBody>
          <a:bodyPr wrap="none" lIns="0" tIns="0" rIns="0" bIns="0" rtlCol="0">
            <a:spAutoFit/>
          </a:bodyPr>
          <a:lstStyle/>
          <a:p>
            <a:r>
              <a:rPr lang="en-GB" sz="800" noProof="0">
                <a:solidFill>
                  <a:schemeClr val="bg1">
                    <a:lumMod val="65000"/>
                  </a:schemeClr>
                </a:solidFill>
              </a:rPr>
              <a:t>PRIMARY COLORS</a:t>
            </a:r>
          </a:p>
        </p:txBody>
      </p:sp>
      <p:sp>
        <p:nvSpPr>
          <p:cNvPr id="96" name="TextBox 95">
            <a:extLst>
              <a:ext uri="{FF2B5EF4-FFF2-40B4-BE49-F238E27FC236}">
                <a16:creationId xmlns:a16="http://schemas.microsoft.com/office/drawing/2014/main" id="{4EA3C7B8-65A4-4868-8C99-EBF56CAC4389}"/>
              </a:ext>
            </a:extLst>
          </p:cNvPr>
          <p:cNvSpPr txBox="1"/>
          <p:nvPr userDrawn="1"/>
        </p:nvSpPr>
        <p:spPr>
          <a:xfrm rot="5400000">
            <a:off x="12060551" y="2325408"/>
            <a:ext cx="1027525" cy="123111"/>
          </a:xfrm>
          <a:prstGeom prst="rect">
            <a:avLst/>
          </a:prstGeom>
          <a:noFill/>
        </p:spPr>
        <p:txBody>
          <a:bodyPr wrap="none" lIns="0" tIns="0" rIns="0" bIns="0" rtlCol="0">
            <a:spAutoFit/>
          </a:bodyPr>
          <a:lstStyle/>
          <a:p>
            <a:r>
              <a:rPr lang="en-GB" sz="800" noProof="0">
                <a:solidFill>
                  <a:schemeClr val="bg1">
                    <a:lumMod val="65000"/>
                  </a:schemeClr>
                </a:solidFill>
              </a:rPr>
              <a:t>SECONDARY COLORS</a:t>
            </a:r>
          </a:p>
        </p:txBody>
      </p:sp>
      <p:sp>
        <p:nvSpPr>
          <p:cNvPr id="97" name="TextBox 96">
            <a:extLst>
              <a:ext uri="{FF2B5EF4-FFF2-40B4-BE49-F238E27FC236}">
                <a16:creationId xmlns:a16="http://schemas.microsoft.com/office/drawing/2014/main" id="{947978BB-9918-4538-A54F-2845312B88FD}"/>
              </a:ext>
            </a:extLst>
          </p:cNvPr>
          <p:cNvSpPr txBox="1"/>
          <p:nvPr userDrawn="1"/>
        </p:nvSpPr>
        <p:spPr>
          <a:xfrm rot="5400000">
            <a:off x="11714302" y="4164644"/>
            <a:ext cx="1720023" cy="123111"/>
          </a:xfrm>
          <a:prstGeom prst="rect">
            <a:avLst/>
          </a:prstGeom>
          <a:noFill/>
        </p:spPr>
        <p:txBody>
          <a:bodyPr wrap="none" lIns="0" tIns="0" rIns="0" bIns="0" rtlCol="0">
            <a:spAutoFit/>
          </a:bodyPr>
          <a:lstStyle/>
          <a:p>
            <a:r>
              <a:rPr lang="en-GB" sz="800" noProof="0">
                <a:solidFill>
                  <a:schemeClr val="bg1">
                    <a:lumMod val="65000"/>
                  </a:schemeClr>
                </a:solidFill>
              </a:rPr>
              <a:t>CHARTS AND INFOGRAPHIC COLORS</a:t>
            </a:r>
          </a:p>
        </p:txBody>
      </p:sp>
      <p:pic>
        <p:nvPicPr>
          <p:cNvPr id="63" name="Graphic 62">
            <a:extLst>
              <a:ext uri="{FF2B5EF4-FFF2-40B4-BE49-F238E27FC236}">
                <a16:creationId xmlns:a16="http://schemas.microsoft.com/office/drawing/2014/main" id="{ED8EA7F7-CE42-4F58-86E0-FBC701DFD25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82061" y="512596"/>
            <a:ext cx="1316395" cy="1080000"/>
          </a:xfrm>
          <a:prstGeom prst="rect">
            <a:avLst/>
          </a:prstGeom>
        </p:spPr>
      </p:pic>
    </p:spTree>
    <p:extLst>
      <p:ext uri="{BB962C8B-B14F-4D97-AF65-F5344CB8AC3E}">
        <p14:creationId xmlns:p14="http://schemas.microsoft.com/office/powerpoint/2010/main" val="4872556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losing credits-PDF extrac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1E21570-2B89-43CC-8DEE-216454BE3068}"/>
              </a:ext>
            </a:extLst>
          </p:cNvPr>
          <p:cNvSpPr/>
          <p:nvPr userDrawn="1"/>
        </p:nvSpPr>
        <p:spPr>
          <a:xfrm>
            <a:off x="695325" y="5846886"/>
            <a:ext cx="10801350" cy="704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GB" sz="1000" b="0" i="0" u="none" strike="noStrike" kern="1200" cap="none" spc="0" normalizeH="0" baseline="0" noProof="0">
                <a:ln>
                  <a:noFill/>
                </a:ln>
                <a:solidFill>
                  <a:schemeClr val="accent1"/>
                </a:solidFill>
                <a:effectLst/>
                <a:uLnTx/>
                <a:uFillTx/>
                <a:latin typeface="+mj-lt"/>
                <a:ea typeface="+mn-ea"/>
                <a:cs typeface="Arial" charset="0"/>
              </a:rPr>
              <a:t>© Equinor ASA</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700" b="0" i="0" u="none" strike="noStrike" kern="1200" cap="none" spc="0" normalizeH="0" baseline="0" noProof="0">
                <a:ln>
                  <a:noFill/>
                </a:ln>
                <a:solidFill>
                  <a:srgbClr val="333333"/>
                </a:solidFill>
                <a:effectLst/>
                <a:uLnTx/>
                <a:uFillTx/>
                <a:latin typeface="+mn-lt"/>
                <a:ea typeface="Verdana" panose="020B0604030504040204" pitchFamily="34" charset="0"/>
                <a:cs typeface="Verdana" panose="020B0604030504040204" pitchFamily="34" charset="0"/>
              </a:rPr>
              <a:t>This presentation, including the contents and arrangement of the contents of each individual page or the collection of the pages, is owned by Equinor. Copyright to all material including, but not limited to, written material, photographs, drawings, images, tables and data remains the property of Equinor. All rights reserved. Any other use, reproduction, translation, adaption, arrangement, alteration, distribution or storage of this presentation, in whole or in part, without the prior written permission of Equinor is prohibited. The information contained in this presentation may not be accurate, up to date or applicable to the circumstances of any particular case, despite our efforts. Equinor cannot accept any liability for any inaccuracies or omissions</a:t>
            </a:r>
            <a:r>
              <a:rPr kumimoji="0" lang="en-GB" sz="700" b="0" i="0" u="none" strike="noStrike" kern="1200" cap="none" spc="0" normalizeH="0" baseline="0" noProof="0">
                <a:ln>
                  <a:noFill/>
                </a:ln>
                <a:solidFill>
                  <a:srgbClr val="333333"/>
                </a:solidFill>
                <a:effectLst/>
                <a:uLnTx/>
                <a:uFillTx/>
                <a:latin typeface="Equinor" panose="020B0503050302040203" pitchFamily="34" charset="0"/>
                <a:ea typeface="Verdana" panose="020B0604030504040204" pitchFamily="34" charset="0"/>
                <a:cs typeface="Verdana" panose="020B0604030504040204" pitchFamily="34" charset="0"/>
              </a:rPr>
              <a:t>.</a:t>
            </a:r>
            <a:endParaRPr kumimoji="0" lang="en-GB" sz="600" b="0" i="0" u="none" strike="noStrike" kern="1200" cap="none" spc="0" normalizeH="0" baseline="0" noProof="0">
              <a:ln>
                <a:noFill/>
              </a:ln>
              <a:solidFill>
                <a:srgbClr val="333333"/>
              </a:solidFill>
              <a:effectLst/>
              <a:uLnTx/>
              <a:uFillTx/>
              <a:latin typeface="Equinor" panose="020B0503050302040203" pitchFamily="34" charset="0"/>
              <a:ea typeface="+mn-ea"/>
              <a:cs typeface="Arial" charset="0"/>
            </a:endParaRPr>
          </a:p>
        </p:txBody>
      </p:sp>
      <p:sp>
        <p:nvSpPr>
          <p:cNvPr id="10" name="Text Placeholder 9">
            <a:extLst>
              <a:ext uri="{FF2B5EF4-FFF2-40B4-BE49-F238E27FC236}">
                <a16:creationId xmlns:a16="http://schemas.microsoft.com/office/drawing/2014/main" id="{67004934-2634-455F-9B65-D723350B506E}"/>
              </a:ext>
            </a:extLst>
          </p:cNvPr>
          <p:cNvSpPr>
            <a:spLocks noGrp="1"/>
          </p:cNvSpPr>
          <p:nvPr>
            <p:ph type="body" sz="quarter" idx="11" hasCustomPrompt="1"/>
          </p:nvPr>
        </p:nvSpPr>
        <p:spPr>
          <a:xfrm>
            <a:off x="695325" y="5084763"/>
            <a:ext cx="10801350" cy="409785"/>
          </a:xfrm>
        </p:spPr>
        <p:txBody>
          <a:bodyPr lIns="0" rIns="0">
            <a:noAutofit/>
          </a:bodyPr>
          <a:lstStyle>
            <a:lvl1pPr marL="0" indent="0">
              <a:spcBef>
                <a:spcPts val="0"/>
              </a:spcBef>
              <a:spcAft>
                <a:spcPts val="0"/>
              </a:spcAft>
              <a:buNone/>
              <a:defRPr sz="1400">
                <a:solidFill>
                  <a:schemeClr val="tx1"/>
                </a:solidFill>
              </a:defRPr>
            </a:lvl1pPr>
            <a:lvl2pPr marL="505800" indent="0">
              <a:buNone/>
              <a:defRPr sz="1400"/>
            </a:lvl2pPr>
            <a:lvl3pPr marL="963000" indent="0">
              <a:buNone/>
              <a:defRPr sz="1400"/>
            </a:lvl3pPr>
            <a:lvl4pPr marL="1420200" indent="0">
              <a:buNone/>
              <a:defRPr sz="1400"/>
            </a:lvl4pPr>
            <a:lvl5pPr marL="1877400" indent="0">
              <a:buNone/>
              <a:defRPr sz="1400"/>
            </a:lvl5pPr>
          </a:lstStyle>
          <a:p>
            <a:pPr lvl="0"/>
            <a:r>
              <a:rPr lang="en-GB" noProof="0"/>
              <a:t>Click to add presenter name and position</a:t>
            </a:r>
          </a:p>
        </p:txBody>
      </p:sp>
      <p:sp>
        <p:nvSpPr>
          <p:cNvPr id="11" name="Title 10">
            <a:extLst>
              <a:ext uri="{FF2B5EF4-FFF2-40B4-BE49-F238E27FC236}">
                <a16:creationId xmlns:a16="http://schemas.microsoft.com/office/drawing/2014/main" id="{04DE76AC-6DBB-4E2B-8B97-854F338047D5}"/>
              </a:ext>
            </a:extLst>
          </p:cNvPr>
          <p:cNvSpPr>
            <a:spLocks noGrp="1"/>
          </p:cNvSpPr>
          <p:nvPr>
            <p:ph type="title" hasCustomPrompt="1"/>
          </p:nvPr>
        </p:nvSpPr>
        <p:spPr>
          <a:xfrm>
            <a:off x="695326" y="4400550"/>
            <a:ext cx="10801349" cy="609337"/>
          </a:xfrm>
        </p:spPr>
        <p:txBody>
          <a:bodyPr lIns="0" tIns="0" rIns="0" bIns="0" anchor="b"/>
          <a:lstStyle>
            <a:lvl1pPr>
              <a:defRPr sz="2000">
                <a:solidFill>
                  <a:schemeClr val="accent6"/>
                </a:solidFill>
                <a:latin typeface="+mj-lt"/>
              </a:defRPr>
            </a:lvl1pPr>
          </a:lstStyle>
          <a:p>
            <a:r>
              <a:rPr lang="en-GB" noProof="0"/>
              <a:t>Click to add presentation title</a:t>
            </a:r>
          </a:p>
        </p:txBody>
      </p:sp>
      <p:grpSp>
        <p:nvGrpSpPr>
          <p:cNvPr id="33" name="Group 32">
            <a:extLst>
              <a:ext uri="{FF2B5EF4-FFF2-40B4-BE49-F238E27FC236}">
                <a16:creationId xmlns:a16="http://schemas.microsoft.com/office/drawing/2014/main" id="{C59792CB-ADFD-4CBC-B015-F5C6D6510C12}"/>
              </a:ext>
            </a:extLst>
          </p:cNvPr>
          <p:cNvGrpSpPr/>
          <p:nvPr userDrawn="1"/>
        </p:nvGrpSpPr>
        <p:grpSpPr>
          <a:xfrm>
            <a:off x="12302028" y="1854300"/>
            <a:ext cx="155539" cy="1166719"/>
            <a:chOff x="12302028" y="1799637"/>
            <a:chExt cx="155539" cy="1166719"/>
          </a:xfrm>
        </p:grpSpPr>
        <p:sp>
          <p:nvSpPr>
            <p:cNvPr id="34" name="Rectangle 156">
              <a:extLst>
                <a:ext uri="{FF2B5EF4-FFF2-40B4-BE49-F238E27FC236}">
                  <a16:creationId xmlns:a16="http://schemas.microsoft.com/office/drawing/2014/main" id="{9363F0CA-2D4F-42DF-938D-4805544798AB}"/>
                </a:ext>
              </a:extLst>
            </p:cNvPr>
            <p:cNvSpPr/>
            <p:nvPr userDrawn="1"/>
          </p:nvSpPr>
          <p:spPr>
            <a:xfrm>
              <a:off x="12302028" y="2408463"/>
              <a:ext cx="155539" cy="152661"/>
            </a:xfrm>
            <a:prstGeom prst="rect">
              <a:avLst/>
            </a:prstGeom>
            <a:solidFill>
              <a:srgbClr val="D5EAF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35" name="Rectangle 157">
              <a:extLst>
                <a:ext uri="{FF2B5EF4-FFF2-40B4-BE49-F238E27FC236}">
                  <a16:creationId xmlns:a16="http://schemas.microsoft.com/office/drawing/2014/main" id="{9ABAA701-EACD-40B5-98DE-9C2C8E01DB68}"/>
                </a:ext>
              </a:extLst>
            </p:cNvPr>
            <p:cNvSpPr/>
            <p:nvPr userDrawn="1"/>
          </p:nvSpPr>
          <p:spPr>
            <a:xfrm>
              <a:off x="12302028" y="2611078"/>
              <a:ext cx="155539" cy="152661"/>
            </a:xfrm>
            <a:prstGeom prst="rect">
              <a:avLst/>
            </a:prstGeom>
            <a:solidFill>
              <a:srgbClr val="E6FA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36" name="Rectangle 158">
              <a:extLst>
                <a:ext uri="{FF2B5EF4-FFF2-40B4-BE49-F238E27FC236}">
                  <a16:creationId xmlns:a16="http://schemas.microsoft.com/office/drawing/2014/main" id="{F01B0B42-9CEA-4C9C-999B-C54107D2A1FD}"/>
                </a:ext>
              </a:extLst>
            </p:cNvPr>
            <p:cNvSpPr/>
            <p:nvPr userDrawn="1"/>
          </p:nvSpPr>
          <p:spPr>
            <a:xfrm>
              <a:off x="12302028" y="2813695"/>
              <a:ext cx="155539" cy="152661"/>
            </a:xfrm>
            <a:prstGeom prst="rect">
              <a:avLst/>
            </a:prstGeom>
            <a:solidFill>
              <a:srgbClr val="FFE7D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5" name="Rectangle 173">
              <a:extLst>
                <a:ext uri="{FF2B5EF4-FFF2-40B4-BE49-F238E27FC236}">
                  <a16:creationId xmlns:a16="http://schemas.microsoft.com/office/drawing/2014/main" id="{45FDCBAC-4D81-4119-8680-3B52DB16E9E2}"/>
                </a:ext>
              </a:extLst>
            </p:cNvPr>
            <p:cNvSpPr/>
            <p:nvPr userDrawn="1"/>
          </p:nvSpPr>
          <p:spPr>
            <a:xfrm>
              <a:off x="12302028" y="2205521"/>
              <a:ext cx="155539" cy="152988"/>
            </a:xfrm>
            <a:prstGeom prst="rect">
              <a:avLst/>
            </a:prstGeom>
            <a:solidFill>
              <a:srgbClr val="00707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6" name="Rectangle 183">
              <a:extLst>
                <a:ext uri="{FF2B5EF4-FFF2-40B4-BE49-F238E27FC236}">
                  <a16:creationId xmlns:a16="http://schemas.microsoft.com/office/drawing/2014/main" id="{D6CAD649-0A29-4029-97C2-3A296FE44F52}"/>
                </a:ext>
              </a:extLst>
            </p:cNvPr>
            <p:cNvSpPr/>
            <p:nvPr userDrawn="1"/>
          </p:nvSpPr>
          <p:spPr>
            <a:xfrm>
              <a:off x="12302028" y="1799637"/>
              <a:ext cx="155539" cy="152988"/>
            </a:xfrm>
            <a:prstGeom prst="rect">
              <a:avLst/>
            </a:prstGeom>
            <a:solidFill>
              <a:srgbClr val="24374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7" name="Rectangle 200">
              <a:extLst>
                <a:ext uri="{FF2B5EF4-FFF2-40B4-BE49-F238E27FC236}">
                  <a16:creationId xmlns:a16="http://schemas.microsoft.com/office/drawing/2014/main" id="{2FBC4ECA-BFFD-4688-96BA-C9D3145EFD6B}"/>
                </a:ext>
              </a:extLst>
            </p:cNvPr>
            <p:cNvSpPr/>
            <p:nvPr userDrawn="1"/>
          </p:nvSpPr>
          <p:spPr>
            <a:xfrm>
              <a:off x="12302028" y="2002579"/>
              <a:ext cx="155539" cy="152988"/>
            </a:xfrm>
            <a:prstGeom prst="rect">
              <a:avLst/>
            </a:prstGeom>
            <a:solidFill>
              <a:srgbClr val="7D002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grpSp>
        <p:nvGrpSpPr>
          <p:cNvPr id="68" name="Group 67">
            <a:extLst>
              <a:ext uri="{FF2B5EF4-FFF2-40B4-BE49-F238E27FC236}">
                <a16:creationId xmlns:a16="http://schemas.microsoft.com/office/drawing/2014/main" id="{838298F1-006B-4C2E-A808-3066A85345FF}"/>
              </a:ext>
            </a:extLst>
          </p:cNvPr>
          <p:cNvGrpSpPr/>
          <p:nvPr userDrawn="1"/>
        </p:nvGrpSpPr>
        <p:grpSpPr>
          <a:xfrm>
            <a:off x="12302028" y="0"/>
            <a:ext cx="155539" cy="1509130"/>
            <a:chOff x="12302028" y="154594"/>
            <a:chExt cx="155539" cy="1509130"/>
          </a:xfrm>
        </p:grpSpPr>
        <p:sp>
          <p:nvSpPr>
            <p:cNvPr id="69" name="Rectangle 188">
              <a:extLst>
                <a:ext uri="{FF2B5EF4-FFF2-40B4-BE49-F238E27FC236}">
                  <a16:creationId xmlns:a16="http://schemas.microsoft.com/office/drawing/2014/main" id="{91F0179F-8A4F-4450-A51A-F05F85B9CBF0}"/>
                </a:ext>
              </a:extLst>
            </p:cNvPr>
            <p:cNvSpPr/>
            <p:nvPr userDrawn="1"/>
          </p:nvSpPr>
          <p:spPr>
            <a:xfrm>
              <a:off x="12302028" y="614376"/>
              <a:ext cx="155539" cy="152988"/>
            </a:xfrm>
            <a:prstGeom prst="rect">
              <a:avLst/>
            </a:prstGeom>
            <a:solidFill>
              <a:srgbClr val="FF124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0" name="Rectangle 189">
              <a:extLst>
                <a:ext uri="{FF2B5EF4-FFF2-40B4-BE49-F238E27FC236}">
                  <a16:creationId xmlns:a16="http://schemas.microsoft.com/office/drawing/2014/main" id="{E0EE7570-FD71-4EDF-A88A-BC006AF11155}"/>
                </a:ext>
              </a:extLst>
            </p:cNvPr>
            <p:cNvSpPr/>
            <p:nvPr userDrawn="1"/>
          </p:nvSpPr>
          <p:spPr>
            <a:xfrm>
              <a:off x="12302028" y="793012"/>
              <a:ext cx="155539" cy="152988"/>
            </a:xfrm>
            <a:prstGeom prst="rect">
              <a:avLst/>
            </a:prstGeom>
            <a:solidFill>
              <a:srgbClr val="FF597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1" name="Rectangle 190">
              <a:extLst>
                <a:ext uri="{FF2B5EF4-FFF2-40B4-BE49-F238E27FC236}">
                  <a16:creationId xmlns:a16="http://schemas.microsoft.com/office/drawing/2014/main" id="{E26A2A66-DD49-44DB-9601-47FDB2564282}"/>
                </a:ext>
              </a:extLst>
            </p:cNvPr>
            <p:cNvSpPr/>
            <p:nvPr userDrawn="1"/>
          </p:nvSpPr>
          <p:spPr>
            <a:xfrm>
              <a:off x="12302028" y="971648"/>
              <a:ext cx="155539" cy="152988"/>
            </a:xfrm>
            <a:prstGeom prst="rect">
              <a:avLst/>
            </a:prstGeom>
            <a:solidFill>
              <a:srgbClr val="FF88A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2" name="Rectangle 191">
              <a:extLst>
                <a:ext uri="{FF2B5EF4-FFF2-40B4-BE49-F238E27FC236}">
                  <a16:creationId xmlns:a16="http://schemas.microsoft.com/office/drawing/2014/main" id="{E23C084A-C69C-4D4B-A47D-AFABA419C904}"/>
                </a:ext>
              </a:extLst>
            </p:cNvPr>
            <p:cNvSpPr/>
            <p:nvPr userDrawn="1"/>
          </p:nvSpPr>
          <p:spPr>
            <a:xfrm>
              <a:off x="12302028" y="1150284"/>
              <a:ext cx="155539" cy="152988"/>
            </a:xfrm>
            <a:prstGeom prst="rect">
              <a:avLst/>
            </a:prstGeom>
            <a:solidFill>
              <a:srgbClr val="FFB7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3" name="Rectangle 192">
              <a:extLst>
                <a:ext uri="{FF2B5EF4-FFF2-40B4-BE49-F238E27FC236}">
                  <a16:creationId xmlns:a16="http://schemas.microsoft.com/office/drawing/2014/main" id="{B73A1DE7-DC07-499D-B2C6-D37293623203}"/>
                </a:ext>
              </a:extLst>
            </p:cNvPr>
            <p:cNvSpPr/>
            <p:nvPr userDrawn="1"/>
          </p:nvSpPr>
          <p:spPr>
            <a:xfrm>
              <a:off x="12302028" y="1328920"/>
              <a:ext cx="155539" cy="152988"/>
            </a:xfrm>
            <a:prstGeom prst="rect">
              <a:avLst/>
            </a:prstGeom>
            <a:solidFill>
              <a:srgbClr val="FFD0D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4" name="Rectangle 31">
              <a:extLst>
                <a:ext uri="{FF2B5EF4-FFF2-40B4-BE49-F238E27FC236}">
                  <a16:creationId xmlns:a16="http://schemas.microsoft.com/office/drawing/2014/main" id="{E012B677-B5EB-4250-A98C-E053DC3AF743}"/>
                </a:ext>
              </a:extLst>
            </p:cNvPr>
            <p:cNvSpPr/>
            <p:nvPr userDrawn="1"/>
          </p:nvSpPr>
          <p:spPr>
            <a:xfrm>
              <a:off x="12302028" y="381213"/>
              <a:ext cx="155539" cy="152988"/>
            </a:xfrm>
            <a:prstGeom prst="rect">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5" name="Rectangle 33">
              <a:extLst>
                <a:ext uri="{FF2B5EF4-FFF2-40B4-BE49-F238E27FC236}">
                  <a16:creationId xmlns:a16="http://schemas.microsoft.com/office/drawing/2014/main" id="{C249D363-59E1-4053-8FF8-0886171A57C6}"/>
                </a:ext>
              </a:extLst>
            </p:cNvPr>
            <p:cNvSpPr/>
            <p:nvPr userDrawn="1"/>
          </p:nvSpPr>
          <p:spPr>
            <a:xfrm>
              <a:off x="12302028" y="154594"/>
              <a:ext cx="155539" cy="152988"/>
            </a:xfrm>
            <a:prstGeom prst="rect">
              <a:avLst/>
            </a:prstGeom>
            <a:solidFill>
              <a:srgbClr val="33333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6" name="Rectangle 192">
              <a:extLst>
                <a:ext uri="{FF2B5EF4-FFF2-40B4-BE49-F238E27FC236}">
                  <a16:creationId xmlns:a16="http://schemas.microsoft.com/office/drawing/2014/main" id="{53C4A98D-2087-4CEC-BA3E-D8449DA6A21F}"/>
                </a:ext>
              </a:extLst>
            </p:cNvPr>
            <p:cNvSpPr/>
            <p:nvPr userDrawn="1"/>
          </p:nvSpPr>
          <p:spPr>
            <a:xfrm>
              <a:off x="12302028" y="1510736"/>
              <a:ext cx="155539" cy="152988"/>
            </a:xfrm>
            <a:prstGeom prst="rect">
              <a:avLst/>
            </a:prstGeom>
            <a:solidFill>
              <a:srgbClr val="FFEC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grpSp>
        <p:nvGrpSpPr>
          <p:cNvPr id="77" name="Group 76">
            <a:extLst>
              <a:ext uri="{FF2B5EF4-FFF2-40B4-BE49-F238E27FC236}">
                <a16:creationId xmlns:a16="http://schemas.microsoft.com/office/drawing/2014/main" id="{15B49BDA-F19C-4145-BD21-6CEA5D02C856}"/>
              </a:ext>
            </a:extLst>
          </p:cNvPr>
          <p:cNvGrpSpPr/>
          <p:nvPr userDrawn="1"/>
        </p:nvGrpSpPr>
        <p:grpSpPr>
          <a:xfrm>
            <a:off x="12302028" y="3366188"/>
            <a:ext cx="155539" cy="3491812"/>
            <a:chOff x="12302028" y="3266863"/>
            <a:chExt cx="155539" cy="3491812"/>
          </a:xfrm>
        </p:grpSpPr>
        <p:sp>
          <p:nvSpPr>
            <p:cNvPr id="78" name="Rectangle 174">
              <a:extLst>
                <a:ext uri="{FF2B5EF4-FFF2-40B4-BE49-F238E27FC236}">
                  <a16:creationId xmlns:a16="http://schemas.microsoft.com/office/drawing/2014/main" id="{89FFCB44-D1B4-476B-A351-0E82721B10CB}"/>
                </a:ext>
              </a:extLst>
            </p:cNvPr>
            <p:cNvSpPr/>
            <p:nvPr userDrawn="1"/>
          </p:nvSpPr>
          <p:spPr>
            <a:xfrm>
              <a:off x="12302028" y="4249448"/>
              <a:ext cx="155539" cy="152988"/>
            </a:xfrm>
            <a:prstGeom prst="rect">
              <a:avLst/>
            </a:prstGeom>
            <a:solidFill>
              <a:srgbClr val="4C9BA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9" name="Rectangle 175">
              <a:extLst>
                <a:ext uri="{FF2B5EF4-FFF2-40B4-BE49-F238E27FC236}">
                  <a16:creationId xmlns:a16="http://schemas.microsoft.com/office/drawing/2014/main" id="{6E165768-DA4E-48A8-8B2D-A8EEEB0E192C}"/>
                </a:ext>
              </a:extLst>
            </p:cNvPr>
            <p:cNvSpPr/>
            <p:nvPr userDrawn="1"/>
          </p:nvSpPr>
          <p:spPr>
            <a:xfrm>
              <a:off x="12302028" y="4445965"/>
              <a:ext cx="155539" cy="152988"/>
            </a:xfrm>
            <a:prstGeom prst="rect">
              <a:avLst/>
            </a:prstGeom>
            <a:solidFill>
              <a:srgbClr val="7FB7B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0" name="Rectangle 176">
              <a:extLst>
                <a:ext uri="{FF2B5EF4-FFF2-40B4-BE49-F238E27FC236}">
                  <a16:creationId xmlns:a16="http://schemas.microsoft.com/office/drawing/2014/main" id="{9FFC1A04-EDA8-44BC-8FC3-F447AD759BCC}"/>
                </a:ext>
              </a:extLst>
            </p:cNvPr>
            <p:cNvSpPr/>
            <p:nvPr userDrawn="1"/>
          </p:nvSpPr>
          <p:spPr>
            <a:xfrm>
              <a:off x="12302028" y="4642482"/>
              <a:ext cx="155539" cy="152988"/>
            </a:xfrm>
            <a:prstGeom prst="rect">
              <a:avLst/>
            </a:prstGeom>
            <a:solidFill>
              <a:srgbClr val="B2D4D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1" name="Rectangle 189">
              <a:extLst>
                <a:ext uri="{FF2B5EF4-FFF2-40B4-BE49-F238E27FC236}">
                  <a16:creationId xmlns:a16="http://schemas.microsoft.com/office/drawing/2014/main" id="{CAFB48BD-D74F-432E-B7F3-8BB03AF83C98}"/>
                </a:ext>
              </a:extLst>
            </p:cNvPr>
            <p:cNvSpPr/>
            <p:nvPr userDrawn="1"/>
          </p:nvSpPr>
          <p:spPr>
            <a:xfrm>
              <a:off x="12302028" y="3463380"/>
              <a:ext cx="155539" cy="152988"/>
            </a:xfrm>
            <a:prstGeom prst="rect">
              <a:avLst/>
            </a:prstGeom>
            <a:solidFill>
              <a:srgbClr val="65737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2" name="Rectangle 190">
              <a:extLst>
                <a:ext uri="{FF2B5EF4-FFF2-40B4-BE49-F238E27FC236}">
                  <a16:creationId xmlns:a16="http://schemas.microsoft.com/office/drawing/2014/main" id="{76BBA105-E99F-4EAE-9114-958870B64472}"/>
                </a:ext>
              </a:extLst>
            </p:cNvPr>
            <p:cNvSpPr/>
            <p:nvPr userDrawn="1"/>
          </p:nvSpPr>
          <p:spPr>
            <a:xfrm>
              <a:off x="12302028" y="3659897"/>
              <a:ext cx="155539" cy="152988"/>
            </a:xfrm>
            <a:prstGeom prst="rect">
              <a:avLst/>
            </a:prstGeom>
            <a:solidFill>
              <a:srgbClr val="919BA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3" name="Rectangle 191">
              <a:extLst>
                <a:ext uri="{FF2B5EF4-FFF2-40B4-BE49-F238E27FC236}">
                  <a16:creationId xmlns:a16="http://schemas.microsoft.com/office/drawing/2014/main" id="{C3C3C0E6-EE80-4BC6-A7B3-A73C1E45CD4E}"/>
                </a:ext>
              </a:extLst>
            </p:cNvPr>
            <p:cNvSpPr/>
            <p:nvPr userDrawn="1"/>
          </p:nvSpPr>
          <p:spPr>
            <a:xfrm>
              <a:off x="12302028" y="3856414"/>
              <a:ext cx="155539" cy="152988"/>
            </a:xfrm>
            <a:prstGeom prst="rect">
              <a:avLst/>
            </a:prstGeom>
            <a:solidFill>
              <a:srgbClr val="BDC3C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4" name="Rectangle 183">
              <a:extLst>
                <a:ext uri="{FF2B5EF4-FFF2-40B4-BE49-F238E27FC236}">
                  <a16:creationId xmlns:a16="http://schemas.microsoft.com/office/drawing/2014/main" id="{E31AAD80-EEAC-4E86-8F93-F69A19F9D0ED}"/>
                </a:ext>
              </a:extLst>
            </p:cNvPr>
            <p:cNvSpPr/>
            <p:nvPr userDrawn="1"/>
          </p:nvSpPr>
          <p:spPr>
            <a:xfrm>
              <a:off x="12302028" y="3266863"/>
              <a:ext cx="155539" cy="152988"/>
            </a:xfrm>
            <a:prstGeom prst="rect">
              <a:avLst/>
            </a:prstGeom>
            <a:solidFill>
              <a:srgbClr val="24374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5" name="Rectangle 173">
              <a:extLst>
                <a:ext uri="{FF2B5EF4-FFF2-40B4-BE49-F238E27FC236}">
                  <a16:creationId xmlns:a16="http://schemas.microsoft.com/office/drawing/2014/main" id="{D1EDEF30-DAAF-444C-8AEF-AC7FA44A190F}"/>
                </a:ext>
              </a:extLst>
            </p:cNvPr>
            <p:cNvSpPr/>
            <p:nvPr userDrawn="1"/>
          </p:nvSpPr>
          <p:spPr>
            <a:xfrm>
              <a:off x="12302028" y="4052931"/>
              <a:ext cx="155539" cy="152988"/>
            </a:xfrm>
            <a:prstGeom prst="rect">
              <a:avLst/>
            </a:prstGeom>
            <a:solidFill>
              <a:srgbClr val="00707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6" name="Rectangle 156">
              <a:extLst>
                <a:ext uri="{FF2B5EF4-FFF2-40B4-BE49-F238E27FC236}">
                  <a16:creationId xmlns:a16="http://schemas.microsoft.com/office/drawing/2014/main" id="{D2ACA4B7-C62C-42A1-B650-AE87875FB07D}"/>
                </a:ext>
              </a:extLst>
            </p:cNvPr>
            <p:cNvSpPr/>
            <p:nvPr userDrawn="1"/>
          </p:nvSpPr>
          <p:spPr>
            <a:xfrm>
              <a:off x="12302028" y="5821257"/>
              <a:ext cx="155539" cy="152661"/>
            </a:xfrm>
            <a:prstGeom prst="rect">
              <a:avLst/>
            </a:prstGeom>
            <a:solidFill>
              <a:srgbClr val="EAF4F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7" name="Rectangle 157">
              <a:extLst>
                <a:ext uri="{FF2B5EF4-FFF2-40B4-BE49-F238E27FC236}">
                  <a16:creationId xmlns:a16="http://schemas.microsoft.com/office/drawing/2014/main" id="{1786B5E2-1A2A-45B1-B481-173E9DF5F5FA}"/>
                </a:ext>
              </a:extLst>
            </p:cNvPr>
            <p:cNvSpPr/>
            <p:nvPr userDrawn="1"/>
          </p:nvSpPr>
          <p:spPr>
            <a:xfrm>
              <a:off x="12302028" y="6213637"/>
              <a:ext cx="155539" cy="152661"/>
            </a:xfrm>
            <a:prstGeom prst="rect">
              <a:avLst/>
            </a:prstGeom>
            <a:solidFill>
              <a:srgbClr val="F2FCF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8" name="Rectangle 158">
              <a:extLst>
                <a:ext uri="{FF2B5EF4-FFF2-40B4-BE49-F238E27FC236}">
                  <a16:creationId xmlns:a16="http://schemas.microsoft.com/office/drawing/2014/main" id="{D202890D-C23E-4B57-A118-AB3D42895EBC}"/>
                </a:ext>
              </a:extLst>
            </p:cNvPr>
            <p:cNvSpPr/>
            <p:nvPr userDrawn="1"/>
          </p:nvSpPr>
          <p:spPr>
            <a:xfrm>
              <a:off x="12302028" y="6606014"/>
              <a:ext cx="155539" cy="152661"/>
            </a:xfrm>
            <a:prstGeom prst="rect">
              <a:avLst/>
            </a:prstGeom>
            <a:solidFill>
              <a:srgbClr val="FFF3E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9" name="Rectangle 156">
              <a:extLst>
                <a:ext uri="{FF2B5EF4-FFF2-40B4-BE49-F238E27FC236}">
                  <a16:creationId xmlns:a16="http://schemas.microsoft.com/office/drawing/2014/main" id="{643A3032-98D1-48FE-A761-F1825ACAB925}"/>
                </a:ext>
              </a:extLst>
            </p:cNvPr>
            <p:cNvSpPr/>
            <p:nvPr userDrawn="1"/>
          </p:nvSpPr>
          <p:spPr>
            <a:xfrm>
              <a:off x="12302028" y="5625067"/>
              <a:ext cx="155539" cy="152661"/>
            </a:xfrm>
            <a:prstGeom prst="rect">
              <a:avLst/>
            </a:prstGeom>
            <a:solidFill>
              <a:srgbClr val="D5EAF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90" name="Rectangle 157">
              <a:extLst>
                <a:ext uri="{FF2B5EF4-FFF2-40B4-BE49-F238E27FC236}">
                  <a16:creationId xmlns:a16="http://schemas.microsoft.com/office/drawing/2014/main" id="{0C3B4021-53D2-4EB4-9084-0185DEE727C4}"/>
                </a:ext>
              </a:extLst>
            </p:cNvPr>
            <p:cNvSpPr/>
            <p:nvPr userDrawn="1"/>
          </p:nvSpPr>
          <p:spPr>
            <a:xfrm>
              <a:off x="12302028" y="6017447"/>
              <a:ext cx="155539" cy="152661"/>
            </a:xfrm>
            <a:prstGeom prst="rect">
              <a:avLst/>
            </a:prstGeom>
            <a:solidFill>
              <a:srgbClr val="E6FA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91" name="Rectangle 158">
              <a:extLst>
                <a:ext uri="{FF2B5EF4-FFF2-40B4-BE49-F238E27FC236}">
                  <a16:creationId xmlns:a16="http://schemas.microsoft.com/office/drawing/2014/main" id="{DC7B9725-19DB-4FE9-865B-70F130DDC641}"/>
                </a:ext>
              </a:extLst>
            </p:cNvPr>
            <p:cNvSpPr/>
            <p:nvPr userDrawn="1"/>
          </p:nvSpPr>
          <p:spPr>
            <a:xfrm>
              <a:off x="12302028" y="6409827"/>
              <a:ext cx="155539" cy="152661"/>
            </a:xfrm>
            <a:prstGeom prst="rect">
              <a:avLst/>
            </a:prstGeom>
            <a:solidFill>
              <a:srgbClr val="FFE7D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92" name="Rectangle 174">
              <a:extLst>
                <a:ext uri="{FF2B5EF4-FFF2-40B4-BE49-F238E27FC236}">
                  <a16:creationId xmlns:a16="http://schemas.microsoft.com/office/drawing/2014/main" id="{841F99CD-9BD3-49B0-9346-1664524D92C8}"/>
                </a:ext>
              </a:extLst>
            </p:cNvPr>
            <p:cNvSpPr/>
            <p:nvPr userDrawn="1"/>
          </p:nvSpPr>
          <p:spPr>
            <a:xfrm>
              <a:off x="12302028" y="5035516"/>
              <a:ext cx="155539" cy="152988"/>
            </a:xfrm>
            <a:prstGeom prst="rect">
              <a:avLst/>
            </a:prstGeom>
            <a:solidFill>
              <a:srgbClr val="A44C6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93" name="Rectangle 175">
              <a:extLst>
                <a:ext uri="{FF2B5EF4-FFF2-40B4-BE49-F238E27FC236}">
                  <a16:creationId xmlns:a16="http://schemas.microsoft.com/office/drawing/2014/main" id="{1C929E19-AABE-4C0A-BB7E-E5C822BA7B2A}"/>
                </a:ext>
              </a:extLst>
            </p:cNvPr>
            <p:cNvSpPr/>
            <p:nvPr userDrawn="1"/>
          </p:nvSpPr>
          <p:spPr>
            <a:xfrm>
              <a:off x="12302028" y="5232033"/>
              <a:ext cx="155539" cy="152988"/>
            </a:xfrm>
            <a:prstGeom prst="rect">
              <a:avLst/>
            </a:prstGeom>
            <a:solidFill>
              <a:srgbClr val="BE7F9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94" name="Rectangle 176">
              <a:extLst>
                <a:ext uri="{FF2B5EF4-FFF2-40B4-BE49-F238E27FC236}">
                  <a16:creationId xmlns:a16="http://schemas.microsoft.com/office/drawing/2014/main" id="{734C0DFB-721D-4ACC-A890-619C5B001E57}"/>
                </a:ext>
              </a:extLst>
            </p:cNvPr>
            <p:cNvSpPr/>
            <p:nvPr userDrawn="1"/>
          </p:nvSpPr>
          <p:spPr>
            <a:xfrm>
              <a:off x="12302028" y="5428550"/>
              <a:ext cx="155539" cy="152988"/>
            </a:xfrm>
            <a:prstGeom prst="rect">
              <a:avLst/>
            </a:prstGeom>
            <a:solidFill>
              <a:srgbClr val="D8B2B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95" name="Rectangle 173">
              <a:extLst>
                <a:ext uri="{FF2B5EF4-FFF2-40B4-BE49-F238E27FC236}">
                  <a16:creationId xmlns:a16="http://schemas.microsoft.com/office/drawing/2014/main" id="{FAC03BCE-A06E-42A3-B9C3-6144A371F267}"/>
                </a:ext>
              </a:extLst>
            </p:cNvPr>
            <p:cNvSpPr/>
            <p:nvPr userDrawn="1"/>
          </p:nvSpPr>
          <p:spPr>
            <a:xfrm>
              <a:off x="12302028" y="4838999"/>
              <a:ext cx="155539" cy="152988"/>
            </a:xfrm>
            <a:prstGeom prst="rect">
              <a:avLst/>
            </a:prstGeom>
            <a:solidFill>
              <a:srgbClr val="7D002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sp>
        <p:nvSpPr>
          <p:cNvPr id="96" name="TextBox 95">
            <a:extLst>
              <a:ext uri="{FF2B5EF4-FFF2-40B4-BE49-F238E27FC236}">
                <a16:creationId xmlns:a16="http://schemas.microsoft.com/office/drawing/2014/main" id="{2AA3739F-4846-4120-B275-288109D2932A}"/>
              </a:ext>
            </a:extLst>
          </p:cNvPr>
          <p:cNvSpPr txBox="1"/>
          <p:nvPr userDrawn="1"/>
        </p:nvSpPr>
        <p:spPr>
          <a:xfrm rot="5400000">
            <a:off x="12140889" y="354987"/>
            <a:ext cx="838371" cy="123111"/>
          </a:xfrm>
          <a:prstGeom prst="rect">
            <a:avLst/>
          </a:prstGeom>
          <a:noFill/>
        </p:spPr>
        <p:txBody>
          <a:bodyPr wrap="none" lIns="0" tIns="0" rIns="0" bIns="0" rtlCol="0">
            <a:spAutoFit/>
          </a:bodyPr>
          <a:lstStyle/>
          <a:p>
            <a:r>
              <a:rPr lang="en-GB" sz="800" noProof="0">
                <a:solidFill>
                  <a:schemeClr val="bg1">
                    <a:lumMod val="65000"/>
                  </a:schemeClr>
                </a:solidFill>
              </a:rPr>
              <a:t>PRIMARY COLORS</a:t>
            </a:r>
          </a:p>
        </p:txBody>
      </p:sp>
      <p:sp>
        <p:nvSpPr>
          <p:cNvPr id="97" name="TextBox 96">
            <a:extLst>
              <a:ext uri="{FF2B5EF4-FFF2-40B4-BE49-F238E27FC236}">
                <a16:creationId xmlns:a16="http://schemas.microsoft.com/office/drawing/2014/main" id="{5B29808E-8254-4C61-AECC-1775DF8C329D}"/>
              </a:ext>
            </a:extLst>
          </p:cNvPr>
          <p:cNvSpPr txBox="1"/>
          <p:nvPr userDrawn="1"/>
        </p:nvSpPr>
        <p:spPr>
          <a:xfrm rot="5400000">
            <a:off x="12060551" y="2325408"/>
            <a:ext cx="1027525" cy="123111"/>
          </a:xfrm>
          <a:prstGeom prst="rect">
            <a:avLst/>
          </a:prstGeom>
          <a:noFill/>
        </p:spPr>
        <p:txBody>
          <a:bodyPr wrap="none" lIns="0" tIns="0" rIns="0" bIns="0" rtlCol="0">
            <a:spAutoFit/>
          </a:bodyPr>
          <a:lstStyle/>
          <a:p>
            <a:r>
              <a:rPr lang="en-GB" sz="800" noProof="0">
                <a:solidFill>
                  <a:schemeClr val="bg1">
                    <a:lumMod val="65000"/>
                  </a:schemeClr>
                </a:solidFill>
              </a:rPr>
              <a:t>SECONDARY COLORS</a:t>
            </a:r>
          </a:p>
        </p:txBody>
      </p:sp>
      <p:sp>
        <p:nvSpPr>
          <p:cNvPr id="98" name="TextBox 97">
            <a:extLst>
              <a:ext uri="{FF2B5EF4-FFF2-40B4-BE49-F238E27FC236}">
                <a16:creationId xmlns:a16="http://schemas.microsoft.com/office/drawing/2014/main" id="{A5179A29-EC69-4553-BC3E-48C0BE86B7B0}"/>
              </a:ext>
            </a:extLst>
          </p:cNvPr>
          <p:cNvSpPr txBox="1"/>
          <p:nvPr userDrawn="1"/>
        </p:nvSpPr>
        <p:spPr>
          <a:xfrm rot="5400000">
            <a:off x="11714302" y="4164644"/>
            <a:ext cx="1720023" cy="123111"/>
          </a:xfrm>
          <a:prstGeom prst="rect">
            <a:avLst/>
          </a:prstGeom>
          <a:noFill/>
        </p:spPr>
        <p:txBody>
          <a:bodyPr wrap="none" lIns="0" tIns="0" rIns="0" bIns="0" rtlCol="0">
            <a:spAutoFit/>
          </a:bodyPr>
          <a:lstStyle/>
          <a:p>
            <a:r>
              <a:rPr lang="en-GB" sz="800" noProof="0">
                <a:solidFill>
                  <a:schemeClr val="bg1">
                    <a:lumMod val="65000"/>
                  </a:schemeClr>
                </a:solidFill>
              </a:rPr>
              <a:t>CHARTS AND INFOGRAPHIC COLORS</a:t>
            </a:r>
          </a:p>
        </p:txBody>
      </p:sp>
      <p:pic>
        <p:nvPicPr>
          <p:cNvPr id="45" name="Graphic 44">
            <a:extLst>
              <a:ext uri="{FF2B5EF4-FFF2-40B4-BE49-F238E27FC236}">
                <a16:creationId xmlns:a16="http://schemas.microsoft.com/office/drawing/2014/main" id="{64E422E7-C7DB-4940-B055-4E14BF9FA65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82061" y="512596"/>
            <a:ext cx="1316395" cy="1080000"/>
          </a:xfrm>
          <a:prstGeom prst="rect">
            <a:avLst/>
          </a:prstGeom>
        </p:spPr>
      </p:pic>
    </p:spTree>
    <p:extLst>
      <p:ext uri="{BB962C8B-B14F-4D97-AF65-F5344CB8AC3E}">
        <p14:creationId xmlns:p14="http://schemas.microsoft.com/office/powerpoint/2010/main" val="1026621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 Rose">
    <p:bg>
      <p:bgPr>
        <a:solidFill>
          <a:srgbClr val="FFDFE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26629-5690-4594-84E2-75C8A861DA9F}"/>
              </a:ext>
            </a:extLst>
          </p:cNvPr>
          <p:cNvSpPr>
            <a:spLocks noGrp="1"/>
          </p:cNvSpPr>
          <p:nvPr>
            <p:ph type="ctrTitle"/>
          </p:nvPr>
        </p:nvSpPr>
        <p:spPr>
          <a:xfrm>
            <a:off x="695325" y="800100"/>
            <a:ext cx="5364164" cy="3600450"/>
          </a:xfrm>
          <a:noFill/>
        </p:spPr>
        <p:txBody>
          <a:bodyPr tIns="0" bIns="0" anchor="b"/>
          <a:lstStyle>
            <a:lvl1pPr algn="l">
              <a:lnSpc>
                <a:spcPct val="100000"/>
              </a:lnSpc>
              <a:defRPr sz="3200">
                <a:solidFill>
                  <a:schemeClr val="accent6"/>
                </a:solidFill>
              </a:defRPr>
            </a:lvl1pPr>
          </a:lstStyle>
          <a:p>
            <a:r>
              <a:rPr lang="en-US" noProof="0"/>
              <a:t>Click to edit Master title style</a:t>
            </a:r>
            <a:endParaRPr lang="en-GB" noProof="0"/>
          </a:p>
        </p:txBody>
      </p:sp>
      <p:sp>
        <p:nvSpPr>
          <p:cNvPr id="33" name="Undertittel 2">
            <a:extLst>
              <a:ext uri="{FF2B5EF4-FFF2-40B4-BE49-F238E27FC236}">
                <a16:creationId xmlns:a16="http://schemas.microsoft.com/office/drawing/2014/main" id="{26E6A6CC-87BC-48B0-B3D2-57BB7E19986B}"/>
              </a:ext>
            </a:extLst>
          </p:cNvPr>
          <p:cNvSpPr>
            <a:spLocks noGrp="1"/>
          </p:cNvSpPr>
          <p:nvPr>
            <p:ph type="subTitle" idx="1"/>
          </p:nvPr>
        </p:nvSpPr>
        <p:spPr>
          <a:xfrm>
            <a:off x="694800" y="4473574"/>
            <a:ext cx="5335200" cy="1221625"/>
          </a:xfrm>
        </p:spPr>
        <p:txBody>
          <a:bodyPr/>
          <a:lstStyle>
            <a:lvl1pPr marL="0" indent="0" algn="l">
              <a:spcBef>
                <a:spcPts val="0"/>
              </a:spcBef>
              <a:spcAft>
                <a:spcPts val="0"/>
              </a:spcAft>
              <a:buNone/>
              <a:defRPr sz="1800" spc="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GB" noProof="0"/>
          </a:p>
        </p:txBody>
      </p:sp>
      <p:grpSp>
        <p:nvGrpSpPr>
          <p:cNvPr id="32" name="Group 31">
            <a:extLst>
              <a:ext uri="{FF2B5EF4-FFF2-40B4-BE49-F238E27FC236}">
                <a16:creationId xmlns:a16="http://schemas.microsoft.com/office/drawing/2014/main" id="{6BFC6E64-38F1-4044-BD91-AA56AA03B277}"/>
              </a:ext>
            </a:extLst>
          </p:cNvPr>
          <p:cNvGrpSpPr/>
          <p:nvPr userDrawn="1"/>
        </p:nvGrpSpPr>
        <p:grpSpPr>
          <a:xfrm>
            <a:off x="12302028" y="1854300"/>
            <a:ext cx="155539" cy="1166719"/>
            <a:chOff x="12302028" y="1799637"/>
            <a:chExt cx="155539" cy="1166719"/>
          </a:xfrm>
        </p:grpSpPr>
        <p:sp>
          <p:nvSpPr>
            <p:cNvPr id="61" name="Rectangle 156">
              <a:extLst>
                <a:ext uri="{FF2B5EF4-FFF2-40B4-BE49-F238E27FC236}">
                  <a16:creationId xmlns:a16="http://schemas.microsoft.com/office/drawing/2014/main" id="{ABAA33E4-E56C-42A7-9E1C-E6F11F1ADA92}"/>
                </a:ext>
              </a:extLst>
            </p:cNvPr>
            <p:cNvSpPr/>
            <p:nvPr userDrawn="1"/>
          </p:nvSpPr>
          <p:spPr>
            <a:xfrm>
              <a:off x="12302028" y="2408463"/>
              <a:ext cx="155539" cy="152661"/>
            </a:xfrm>
            <a:prstGeom prst="rect">
              <a:avLst/>
            </a:prstGeom>
            <a:solidFill>
              <a:srgbClr val="D5EAF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2" name="Rectangle 157">
              <a:extLst>
                <a:ext uri="{FF2B5EF4-FFF2-40B4-BE49-F238E27FC236}">
                  <a16:creationId xmlns:a16="http://schemas.microsoft.com/office/drawing/2014/main" id="{9EEA9963-258F-40C6-B86F-5F48883968DF}"/>
                </a:ext>
              </a:extLst>
            </p:cNvPr>
            <p:cNvSpPr/>
            <p:nvPr userDrawn="1"/>
          </p:nvSpPr>
          <p:spPr>
            <a:xfrm>
              <a:off x="12302028" y="2611078"/>
              <a:ext cx="155539" cy="152661"/>
            </a:xfrm>
            <a:prstGeom prst="rect">
              <a:avLst/>
            </a:prstGeom>
            <a:solidFill>
              <a:srgbClr val="E6FA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3" name="Rectangle 158">
              <a:extLst>
                <a:ext uri="{FF2B5EF4-FFF2-40B4-BE49-F238E27FC236}">
                  <a16:creationId xmlns:a16="http://schemas.microsoft.com/office/drawing/2014/main" id="{0C4AD951-9BDB-447B-81ED-197771611702}"/>
                </a:ext>
              </a:extLst>
            </p:cNvPr>
            <p:cNvSpPr/>
            <p:nvPr userDrawn="1"/>
          </p:nvSpPr>
          <p:spPr>
            <a:xfrm>
              <a:off x="12302028" y="2813695"/>
              <a:ext cx="155539" cy="152661"/>
            </a:xfrm>
            <a:prstGeom prst="rect">
              <a:avLst/>
            </a:prstGeom>
            <a:solidFill>
              <a:srgbClr val="FFE7D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4" name="Rectangle 173">
              <a:extLst>
                <a:ext uri="{FF2B5EF4-FFF2-40B4-BE49-F238E27FC236}">
                  <a16:creationId xmlns:a16="http://schemas.microsoft.com/office/drawing/2014/main" id="{514084A9-A079-4C9C-8AC1-8826D45EFBB1}"/>
                </a:ext>
              </a:extLst>
            </p:cNvPr>
            <p:cNvSpPr/>
            <p:nvPr userDrawn="1"/>
          </p:nvSpPr>
          <p:spPr>
            <a:xfrm>
              <a:off x="12302028" y="2205521"/>
              <a:ext cx="155539" cy="152988"/>
            </a:xfrm>
            <a:prstGeom prst="rect">
              <a:avLst/>
            </a:prstGeom>
            <a:solidFill>
              <a:srgbClr val="00707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5" name="Rectangle 183">
              <a:extLst>
                <a:ext uri="{FF2B5EF4-FFF2-40B4-BE49-F238E27FC236}">
                  <a16:creationId xmlns:a16="http://schemas.microsoft.com/office/drawing/2014/main" id="{78CE77FA-9470-4F14-AA66-AACE5ADF8418}"/>
                </a:ext>
              </a:extLst>
            </p:cNvPr>
            <p:cNvSpPr/>
            <p:nvPr userDrawn="1"/>
          </p:nvSpPr>
          <p:spPr>
            <a:xfrm>
              <a:off x="12302028" y="1799637"/>
              <a:ext cx="155539" cy="152988"/>
            </a:xfrm>
            <a:prstGeom prst="rect">
              <a:avLst/>
            </a:prstGeom>
            <a:solidFill>
              <a:srgbClr val="24374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6" name="Rectangle 200">
              <a:extLst>
                <a:ext uri="{FF2B5EF4-FFF2-40B4-BE49-F238E27FC236}">
                  <a16:creationId xmlns:a16="http://schemas.microsoft.com/office/drawing/2014/main" id="{181B3A98-3B79-46A9-8E4F-77A0EBEFC94C}"/>
                </a:ext>
              </a:extLst>
            </p:cNvPr>
            <p:cNvSpPr/>
            <p:nvPr userDrawn="1"/>
          </p:nvSpPr>
          <p:spPr>
            <a:xfrm>
              <a:off x="12302028" y="2002579"/>
              <a:ext cx="155539" cy="152988"/>
            </a:xfrm>
            <a:prstGeom prst="rect">
              <a:avLst/>
            </a:prstGeom>
            <a:solidFill>
              <a:srgbClr val="7D002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grpSp>
        <p:nvGrpSpPr>
          <p:cNvPr id="67" name="Group 66">
            <a:extLst>
              <a:ext uri="{FF2B5EF4-FFF2-40B4-BE49-F238E27FC236}">
                <a16:creationId xmlns:a16="http://schemas.microsoft.com/office/drawing/2014/main" id="{D5EAFF19-0395-48D2-8028-AFE2E56713DF}"/>
              </a:ext>
            </a:extLst>
          </p:cNvPr>
          <p:cNvGrpSpPr/>
          <p:nvPr userDrawn="1"/>
        </p:nvGrpSpPr>
        <p:grpSpPr>
          <a:xfrm>
            <a:off x="12302028" y="0"/>
            <a:ext cx="155539" cy="1509130"/>
            <a:chOff x="12302028" y="154594"/>
            <a:chExt cx="155539" cy="1509130"/>
          </a:xfrm>
        </p:grpSpPr>
        <p:sp>
          <p:nvSpPr>
            <p:cNvPr id="68" name="Rectangle 188">
              <a:extLst>
                <a:ext uri="{FF2B5EF4-FFF2-40B4-BE49-F238E27FC236}">
                  <a16:creationId xmlns:a16="http://schemas.microsoft.com/office/drawing/2014/main" id="{178DE8F4-6B6F-46A5-B5C5-B3BB82E07B61}"/>
                </a:ext>
              </a:extLst>
            </p:cNvPr>
            <p:cNvSpPr/>
            <p:nvPr userDrawn="1"/>
          </p:nvSpPr>
          <p:spPr>
            <a:xfrm>
              <a:off x="12302028" y="614376"/>
              <a:ext cx="155539" cy="152988"/>
            </a:xfrm>
            <a:prstGeom prst="rect">
              <a:avLst/>
            </a:prstGeom>
            <a:solidFill>
              <a:srgbClr val="FF124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9" name="Rectangle 189">
              <a:extLst>
                <a:ext uri="{FF2B5EF4-FFF2-40B4-BE49-F238E27FC236}">
                  <a16:creationId xmlns:a16="http://schemas.microsoft.com/office/drawing/2014/main" id="{4D5FF7DB-25BF-49BF-9E65-A8813D573CC5}"/>
                </a:ext>
              </a:extLst>
            </p:cNvPr>
            <p:cNvSpPr/>
            <p:nvPr userDrawn="1"/>
          </p:nvSpPr>
          <p:spPr>
            <a:xfrm>
              <a:off x="12302028" y="793012"/>
              <a:ext cx="155539" cy="152988"/>
            </a:xfrm>
            <a:prstGeom prst="rect">
              <a:avLst/>
            </a:prstGeom>
            <a:solidFill>
              <a:srgbClr val="FF597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0" name="Rectangle 190">
              <a:extLst>
                <a:ext uri="{FF2B5EF4-FFF2-40B4-BE49-F238E27FC236}">
                  <a16:creationId xmlns:a16="http://schemas.microsoft.com/office/drawing/2014/main" id="{B4089DF2-10C7-4CA0-85A5-F70946E535CF}"/>
                </a:ext>
              </a:extLst>
            </p:cNvPr>
            <p:cNvSpPr/>
            <p:nvPr userDrawn="1"/>
          </p:nvSpPr>
          <p:spPr>
            <a:xfrm>
              <a:off x="12302028" y="971648"/>
              <a:ext cx="155539" cy="152988"/>
            </a:xfrm>
            <a:prstGeom prst="rect">
              <a:avLst/>
            </a:prstGeom>
            <a:solidFill>
              <a:srgbClr val="FF88A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1" name="Rectangle 191">
              <a:extLst>
                <a:ext uri="{FF2B5EF4-FFF2-40B4-BE49-F238E27FC236}">
                  <a16:creationId xmlns:a16="http://schemas.microsoft.com/office/drawing/2014/main" id="{1F333FB1-889F-4826-88FA-9E17AC7F363E}"/>
                </a:ext>
              </a:extLst>
            </p:cNvPr>
            <p:cNvSpPr/>
            <p:nvPr userDrawn="1"/>
          </p:nvSpPr>
          <p:spPr>
            <a:xfrm>
              <a:off x="12302028" y="1150284"/>
              <a:ext cx="155539" cy="152988"/>
            </a:xfrm>
            <a:prstGeom prst="rect">
              <a:avLst/>
            </a:prstGeom>
            <a:solidFill>
              <a:srgbClr val="FFB7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2" name="Rectangle 192">
              <a:extLst>
                <a:ext uri="{FF2B5EF4-FFF2-40B4-BE49-F238E27FC236}">
                  <a16:creationId xmlns:a16="http://schemas.microsoft.com/office/drawing/2014/main" id="{CF6721E9-7E32-4E35-AE97-B7DCE7A1AAD9}"/>
                </a:ext>
              </a:extLst>
            </p:cNvPr>
            <p:cNvSpPr/>
            <p:nvPr userDrawn="1"/>
          </p:nvSpPr>
          <p:spPr>
            <a:xfrm>
              <a:off x="12302028" y="1328920"/>
              <a:ext cx="155539" cy="152988"/>
            </a:xfrm>
            <a:prstGeom prst="rect">
              <a:avLst/>
            </a:prstGeom>
            <a:solidFill>
              <a:srgbClr val="FFD0D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3" name="Rectangle 31">
              <a:extLst>
                <a:ext uri="{FF2B5EF4-FFF2-40B4-BE49-F238E27FC236}">
                  <a16:creationId xmlns:a16="http://schemas.microsoft.com/office/drawing/2014/main" id="{4370C8E6-A2FE-4828-A4C1-DE16E6C807C7}"/>
                </a:ext>
              </a:extLst>
            </p:cNvPr>
            <p:cNvSpPr/>
            <p:nvPr userDrawn="1"/>
          </p:nvSpPr>
          <p:spPr>
            <a:xfrm>
              <a:off x="12302028" y="381213"/>
              <a:ext cx="155539" cy="152988"/>
            </a:xfrm>
            <a:prstGeom prst="rect">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4" name="Rectangle 33">
              <a:extLst>
                <a:ext uri="{FF2B5EF4-FFF2-40B4-BE49-F238E27FC236}">
                  <a16:creationId xmlns:a16="http://schemas.microsoft.com/office/drawing/2014/main" id="{FAF8F104-4817-4DFD-B716-2459FD378043}"/>
                </a:ext>
              </a:extLst>
            </p:cNvPr>
            <p:cNvSpPr/>
            <p:nvPr userDrawn="1"/>
          </p:nvSpPr>
          <p:spPr>
            <a:xfrm>
              <a:off x="12302028" y="154594"/>
              <a:ext cx="155539" cy="152988"/>
            </a:xfrm>
            <a:prstGeom prst="rect">
              <a:avLst/>
            </a:prstGeom>
            <a:solidFill>
              <a:srgbClr val="33333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5" name="Rectangle 192">
              <a:extLst>
                <a:ext uri="{FF2B5EF4-FFF2-40B4-BE49-F238E27FC236}">
                  <a16:creationId xmlns:a16="http://schemas.microsoft.com/office/drawing/2014/main" id="{8BBFEEF5-8026-4CB1-A3D9-E0B3B266CDD8}"/>
                </a:ext>
              </a:extLst>
            </p:cNvPr>
            <p:cNvSpPr/>
            <p:nvPr userDrawn="1"/>
          </p:nvSpPr>
          <p:spPr>
            <a:xfrm>
              <a:off x="12302028" y="1510736"/>
              <a:ext cx="155539" cy="152988"/>
            </a:xfrm>
            <a:prstGeom prst="rect">
              <a:avLst/>
            </a:prstGeom>
            <a:solidFill>
              <a:srgbClr val="FFEC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grpSp>
        <p:nvGrpSpPr>
          <p:cNvPr id="76" name="Group 75">
            <a:extLst>
              <a:ext uri="{FF2B5EF4-FFF2-40B4-BE49-F238E27FC236}">
                <a16:creationId xmlns:a16="http://schemas.microsoft.com/office/drawing/2014/main" id="{424E0511-E115-4B2C-8720-186AF7EF35A2}"/>
              </a:ext>
            </a:extLst>
          </p:cNvPr>
          <p:cNvGrpSpPr/>
          <p:nvPr userDrawn="1"/>
        </p:nvGrpSpPr>
        <p:grpSpPr>
          <a:xfrm>
            <a:off x="12302028" y="3366188"/>
            <a:ext cx="155539" cy="3491812"/>
            <a:chOff x="12302028" y="3266863"/>
            <a:chExt cx="155539" cy="3491812"/>
          </a:xfrm>
        </p:grpSpPr>
        <p:sp>
          <p:nvSpPr>
            <p:cNvPr id="77" name="Rectangle 174">
              <a:extLst>
                <a:ext uri="{FF2B5EF4-FFF2-40B4-BE49-F238E27FC236}">
                  <a16:creationId xmlns:a16="http://schemas.microsoft.com/office/drawing/2014/main" id="{6043C622-94E2-42DB-81D2-B06D2FA69CE1}"/>
                </a:ext>
              </a:extLst>
            </p:cNvPr>
            <p:cNvSpPr/>
            <p:nvPr userDrawn="1"/>
          </p:nvSpPr>
          <p:spPr>
            <a:xfrm>
              <a:off x="12302028" y="4249448"/>
              <a:ext cx="155539" cy="152988"/>
            </a:xfrm>
            <a:prstGeom prst="rect">
              <a:avLst/>
            </a:prstGeom>
            <a:solidFill>
              <a:srgbClr val="4C9BA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8" name="Rectangle 175">
              <a:extLst>
                <a:ext uri="{FF2B5EF4-FFF2-40B4-BE49-F238E27FC236}">
                  <a16:creationId xmlns:a16="http://schemas.microsoft.com/office/drawing/2014/main" id="{A6C0E9BE-5C3E-485B-991A-2056358C9B5B}"/>
                </a:ext>
              </a:extLst>
            </p:cNvPr>
            <p:cNvSpPr/>
            <p:nvPr userDrawn="1"/>
          </p:nvSpPr>
          <p:spPr>
            <a:xfrm>
              <a:off x="12302028" y="4445965"/>
              <a:ext cx="155539" cy="152988"/>
            </a:xfrm>
            <a:prstGeom prst="rect">
              <a:avLst/>
            </a:prstGeom>
            <a:solidFill>
              <a:srgbClr val="7FB7B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9" name="Rectangle 176">
              <a:extLst>
                <a:ext uri="{FF2B5EF4-FFF2-40B4-BE49-F238E27FC236}">
                  <a16:creationId xmlns:a16="http://schemas.microsoft.com/office/drawing/2014/main" id="{EBCA76D6-BF3B-4E01-A418-55B26E93118E}"/>
                </a:ext>
              </a:extLst>
            </p:cNvPr>
            <p:cNvSpPr/>
            <p:nvPr userDrawn="1"/>
          </p:nvSpPr>
          <p:spPr>
            <a:xfrm>
              <a:off x="12302028" y="4642482"/>
              <a:ext cx="155539" cy="152988"/>
            </a:xfrm>
            <a:prstGeom prst="rect">
              <a:avLst/>
            </a:prstGeom>
            <a:solidFill>
              <a:srgbClr val="B2D4D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0" name="Rectangle 189">
              <a:extLst>
                <a:ext uri="{FF2B5EF4-FFF2-40B4-BE49-F238E27FC236}">
                  <a16:creationId xmlns:a16="http://schemas.microsoft.com/office/drawing/2014/main" id="{8D2B3D80-36B0-479E-B9F1-07F82699CDAA}"/>
                </a:ext>
              </a:extLst>
            </p:cNvPr>
            <p:cNvSpPr/>
            <p:nvPr userDrawn="1"/>
          </p:nvSpPr>
          <p:spPr>
            <a:xfrm>
              <a:off x="12302028" y="3463380"/>
              <a:ext cx="155539" cy="152988"/>
            </a:xfrm>
            <a:prstGeom prst="rect">
              <a:avLst/>
            </a:prstGeom>
            <a:solidFill>
              <a:srgbClr val="65737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1" name="Rectangle 190">
              <a:extLst>
                <a:ext uri="{FF2B5EF4-FFF2-40B4-BE49-F238E27FC236}">
                  <a16:creationId xmlns:a16="http://schemas.microsoft.com/office/drawing/2014/main" id="{E119B345-D73D-4F19-B111-FF25324436DD}"/>
                </a:ext>
              </a:extLst>
            </p:cNvPr>
            <p:cNvSpPr/>
            <p:nvPr userDrawn="1"/>
          </p:nvSpPr>
          <p:spPr>
            <a:xfrm>
              <a:off x="12302028" y="3659897"/>
              <a:ext cx="155539" cy="152988"/>
            </a:xfrm>
            <a:prstGeom prst="rect">
              <a:avLst/>
            </a:prstGeom>
            <a:solidFill>
              <a:srgbClr val="919BA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2" name="Rectangle 191">
              <a:extLst>
                <a:ext uri="{FF2B5EF4-FFF2-40B4-BE49-F238E27FC236}">
                  <a16:creationId xmlns:a16="http://schemas.microsoft.com/office/drawing/2014/main" id="{EE36DDF6-625E-48BB-AE41-0FAB7CBF5BE4}"/>
                </a:ext>
              </a:extLst>
            </p:cNvPr>
            <p:cNvSpPr/>
            <p:nvPr userDrawn="1"/>
          </p:nvSpPr>
          <p:spPr>
            <a:xfrm>
              <a:off x="12302028" y="3856414"/>
              <a:ext cx="155539" cy="152988"/>
            </a:xfrm>
            <a:prstGeom prst="rect">
              <a:avLst/>
            </a:prstGeom>
            <a:solidFill>
              <a:srgbClr val="BDC3C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3" name="Rectangle 183">
              <a:extLst>
                <a:ext uri="{FF2B5EF4-FFF2-40B4-BE49-F238E27FC236}">
                  <a16:creationId xmlns:a16="http://schemas.microsoft.com/office/drawing/2014/main" id="{D1A6ECC1-E7D4-429D-8DB2-12A565DAB02B}"/>
                </a:ext>
              </a:extLst>
            </p:cNvPr>
            <p:cNvSpPr/>
            <p:nvPr userDrawn="1"/>
          </p:nvSpPr>
          <p:spPr>
            <a:xfrm>
              <a:off x="12302028" y="3266863"/>
              <a:ext cx="155539" cy="152988"/>
            </a:xfrm>
            <a:prstGeom prst="rect">
              <a:avLst/>
            </a:prstGeom>
            <a:solidFill>
              <a:srgbClr val="24374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4" name="Rectangle 173">
              <a:extLst>
                <a:ext uri="{FF2B5EF4-FFF2-40B4-BE49-F238E27FC236}">
                  <a16:creationId xmlns:a16="http://schemas.microsoft.com/office/drawing/2014/main" id="{0F86B758-742E-4A49-974D-21446237C28B}"/>
                </a:ext>
              </a:extLst>
            </p:cNvPr>
            <p:cNvSpPr/>
            <p:nvPr userDrawn="1"/>
          </p:nvSpPr>
          <p:spPr>
            <a:xfrm>
              <a:off x="12302028" y="4052931"/>
              <a:ext cx="155539" cy="152988"/>
            </a:xfrm>
            <a:prstGeom prst="rect">
              <a:avLst/>
            </a:prstGeom>
            <a:solidFill>
              <a:srgbClr val="00707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5" name="Rectangle 156">
              <a:extLst>
                <a:ext uri="{FF2B5EF4-FFF2-40B4-BE49-F238E27FC236}">
                  <a16:creationId xmlns:a16="http://schemas.microsoft.com/office/drawing/2014/main" id="{A96D313C-081A-4B30-9718-FB4E6A5E9AED}"/>
                </a:ext>
              </a:extLst>
            </p:cNvPr>
            <p:cNvSpPr/>
            <p:nvPr userDrawn="1"/>
          </p:nvSpPr>
          <p:spPr>
            <a:xfrm>
              <a:off x="12302028" y="5821257"/>
              <a:ext cx="155539" cy="152661"/>
            </a:xfrm>
            <a:prstGeom prst="rect">
              <a:avLst/>
            </a:prstGeom>
            <a:solidFill>
              <a:srgbClr val="EAF4F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6" name="Rectangle 157">
              <a:extLst>
                <a:ext uri="{FF2B5EF4-FFF2-40B4-BE49-F238E27FC236}">
                  <a16:creationId xmlns:a16="http://schemas.microsoft.com/office/drawing/2014/main" id="{86E716ED-1862-4B87-9490-359EFB6E29AF}"/>
                </a:ext>
              </a:extLst>
            </p:cNvPr>
            <p:cNvSpPr/>
            <p:nvPr userDrawn="1"/>
          </p:nvSpPr>
          <p:spPr>
            <a:xfrm>
              <a:off x="12302028" y="6213637"/>
              <a:ext cx="155539" cy="152661"/>
            </a:xfrm>
            <a:prstGeom prst="rect">
              <a:avLst/>
            </a:prstGeom>
            <a:solidFill>
              <a:srgbClr val="F2FCF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7" name="Rectangle 158">
              <a:extLst>
                <a:ext uri="{FF2B5EF4-FFF2-40B4-BE49-F238E27FC236}">
                  <a16:creationId xmlns:a16="http://schemas.microsoft.com/office/drawing/2014/main" id="{527E0864-48DF-4F9D-8FE4-25EBB3E01576}"/>
                </a:ext>
              </a:extLst>
            </p:cNvPr>
            <p:cNvSpPr/>
            <p:nvPr userDrawn="1"/>
          </p:nvSpPr>
          <p:spPr>
            <a:xfrm>
              <a:off x="12302028" y="6606014"/>
              <a:ext cx="155539" cy="152661"/>
            </a:xfrm>
            <a:prstGeom prst="rect">
              <a:avLst/>
            </a:prstGeom>
            <a:solidFill>
              <a:srgbClr val="FFF3E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8" name="Rectangle 156">
              <a:extLst>
                <a:ext uri="{FF2B5EF4-FFF2-40B4-BE49-F238E27FC236}">
                  <a16:creationId xmlns:a16="http://schemas.microsoft.com/office/drawing/2014/main" id="{88EB492F-623B-47D9-A286-E2C219E10151}"/>
                </a:ext>
              </a:extLst>
            </p:cNvPr>
            <p:cNvSpPr/>
            <p:nvPr userDrawn="1"/>
          </p:nvSpPr>
          <p:spPr>
            <a:xfrm>
              <a:off x="12302028" y="5625067"/>
              <a:ext cx="155539" cy="152661"/>
            </a:xfrm>
            <a:prstGeom prst="rect">
              <a:avLst/>
            </a:prstGeom>
            <a:solidFill>
              <a:srgbClr val="D5EAF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9" name="Rectangle 157">
              <a:extLst>
                <a:ext uri="{FF2B5EF4-FFF2-40B4-BE49-F238E27FC236}">
                  <a16:creationId xmlns:a16="http://schemas.microsoft.com/office/drawing/2014/main" id="{83669ED9-A50F-4F0E-9C89-4B10634DEAB3}"/>
                </a:ext>
              </a:extLst>
            </p:cNvPr>
            <p:cNvSpPr/>
            <p:nvPr userDrawn="1"/>
          </p:nvSpPr>
          <p:spPr>
            <a:xfrm>
              <a:off x="12302028" y="6017447"/>
              <a:ext cx="155539" cy="152661"/>
            </a:xfrm>
            <a:prstGeom prst="rect">
              <a:avLst/>
            </a:prstGeom>
            <a:solidFill>
              <a:srgbClr val="E6FA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90" name="Rectangle 158">
              <a:extLst>
                <a:ext uri="{FF2B5EF4-FFF2-40B4-BE49-F238E27FC236}">
                  <a16:creationId xmlns:a16="http://schemas.microsoft.com/office/drawing/2014/main" id="{D399BB16-3B8F-4F3F-8FD8-A679774B2054}"/>
                </a:ext>
              </a:extLst>
            </p:cNvPr>
            <p:cNvSpPr/>
            <p:nvPr userDrawn="1"/>
          </p:nvSpPr>
          <p:spPr>
            <a:xfrm>
              <a:off x="12302028" y="6409827"/>
              <a:ext cx="155539" cy="152661"/>
            </a:xfrm>
            <a:prstGeom prst="rect">
              <a:avLst/>
            </a:prstGeom>
            <a:solidFill>
              <a:srgbClr val="FFE7D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91" name="Rectangle 174">
              <a:extLst>
                <a:ext uri="{FF2B5EF4-FFF2-40B4-BE49-F238E27FC236}">
                  <a16:creationId xmlns:a16="http://schemas.microsoft.com/office/drawing/2014/main" id="{E8171BB5-49B2-4BB6-8EB5-D761397F86AB}"/>
                </a:ext>
              </a:extLst>
            </p:cNvPr>
            <p:cNvSpPr/>
            <p:nvPr userDrawn="1"/>
          </p:nvSpPr>
          <p:spPr>
            <a:xfrm>
              <a:off x="12302028" y="5035516"/>
              <a:ext cx="155539" cy="152988"/>
            </a:xfrm>
            <a:prstGeom prst="rect">
              <a:avLst/>
            </a:prstGeom>
            <a:solidFill>
              <a:srgbClr val="A44C6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92" name="Rectangle 175">
              <a:extLst>
                <a:ext uri="{FF2B5EF4-FFF2-40B4-BE49-F238E27FC236}">
                  <a16:creationId xmlns:a16="http://schemas.microsoft.com/office/drawing/2014/main" id="{69E12258-0A97-459F-9775-4BFF9B43356B}"/>
                </a:ext>
              </a:extLst>
            </p:cNvPr>
            <p:cNvSpPr/>
            <p:nvPr userDrawn="1"/>
          </p:nvSpPr>
          <p:spPr>
            <a:xfrm>
              <a:off x="12302028" y="5232033"/>
              <a:ext cx="155539" cy="152988"/>
            </a:xfrm>
            <a:prstGeom prst="rect">
              <a:avLst/>
            </a:prstGeom>
            <a:solidFill>
              <a:srgbClr val="BE7F9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93" name="Rectangle 176">
              <a:extLst>
                <a:ext uri="{FF2B5EF4-FFF2-40B4-BE49-F238E27FC236}">
                  <a16:creationId xmlns:a16="http://schemas.microsoft.com/office/drawing/2014/main" id="{E822BA7A-0991-4740-A4EE-8097BB879344}"/>
                </a:ext>
              </a:extLst>
            </p:cNvPr>
            <p:cNvSpPr/>
            <p:nvPr userDrawn="1"/>
          </p:nvSpPr>
          <p:spPr>
            <a:xfrm>
              <a:off x="12302028" y="5428550"/>
              <a:ext cx="155539" cy="152988"/>
            </a:xfrm>
            <a:prstGeom prst="rect">
              <a:avLst/>
            </a:prstGeom>
            <a:solidFill>
              <a:srgbClr val="D8B2B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94" name="Rectangle 173">
              <a:extLst>
                <a:ext uri="{FF2B5EF4-FFF2-40B4-BE49-F238E27FC236}">
                  <a16:creationId xmlns:a16="http://schemas.microsoft.com/office/drawing/2014/main" id="{36003243-28C6-4EAB-B3BC-E9EB00C06942}"/>
                </a:ext>
              </a:extLst>
            </p:cNvPr>
            <p:cNvSpPr/>
            <p:nvPr userDrawn="1"/>
          </p:nvSpPr>
          <p:spPr>
            <a:xfrm>
              <a:off x="12302028" y="4838999"/>
              <a:ext cx="155539" cy="152988"/>
            </a:xfrm>
            <a:prstGeom prst="rect">
              <a:avLst/>
            </a:prstGeom>
            <a:solidFill>
              <a:srgbClr val="7D002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sp>
        <p:nvSpPr>
          <p:cNvPr id="95" name="TextBox 94">
            <a:extLst>
              <a:ext uri="{FF2B5EF4-FFF2-40B4-BE49-F238E27FC236}">
                <a16:creationId xmlns:a16="http://schemas.microsoft.com/office/drawing/2014/main" id="{49CFBCCF-6A75-4EB1-A90F-5C9AAC132B3D}"/>
              </a:ext>
            </a:extLst>
          </p:cNvPr>
          <p:cNvSpPr txBox="1"/>
          <p:nvPr userDrawn="1"/>
        </p:nvSpPr>
        <p:spPr>
          <a:xfrm rot="5400000">
            <a:off x="12140889" y="354987"/>
            <a:ext cx="838371" cy="123111"/>
          </a:xfrm>
          <a:prstGeom prst="rect">
            <a:avLst/>
          </a:prstGeom>
          <a:noFill/>
        </p:spPr>
        <p:txBody>
          <a:bodyPr wrap="none" lIns="0" tIns="0" rIns="0" bIns="0" rtlCol="0">
            <a:spAutoFit/>
          </a:bodyPr>
          <a:lstStyle/>
          <a:p>
            <a:r>
              <a:rPr lang="en-GB" sz="800" noProof="0">
                <a:solidFill>
                  <a:schemeClr val="bg1">
                    <a:lumMod val="65000"/>
                  </a:schemeClr>
                </a:solidFill>
              </a:rPr>
              <a:t>PRIMARY COLORS</a:t>
            </a:r>
          </a:p>
        </p:txBody>
      </p:sp>
      <p:sp>
        <p:nvSpPr>
          <p:cNvPr id="96" name="TextBox 95">
            <a:extLst>
              <a:ext uri="{FF2B5EF4-FFF2-40B4-BE49-F238E27FC236}">
                <a16:creationId xmlns:a16="http://schemas.microsoft.com/office/drawing/2014/main" id="{9080F8BD-613B-40D6-8918-373050E8AD0E}"/>
              </a:ext>
            </a:extLst>
          </p:cNvPr>
          <p:cNvSpPr txBox="1"/>
          <p:nvPr userDrawn="1"/>
        </p:nvSpPr>
        <p:spPr>
          <a:xfrm rot="5400000">
            <a:off x="12060551" y="2325408"/>
            <a:ext cx="1027525" cy="123111"/>
          </a:xfrm>
          <a:prstGeom prst="rect">
            <a:avLst/>
          </a:prstGeom>
          <a:noFill/>
        </p:spPr>
        <p:txBody>
          <a:bodyPr wrap="none" lIns="0" tIns="0" rIns="0" bIns="0" rtlCol="0">
            <a:spAutoFit/>
          </a:bodyPr>
          <a:lstStyle/>
          <a:p>
            <a:r>
              <a:rPr lang="en-GB" sz="800" noProof="0">
                <a:solidFill>
                  <a:schemeClr val="bg1">
                    <a:lumMod val="65000"/>
                  </a:schemeClr>
                </a:solidFill>
              </a:rPr>
              <a:t>SECONDARY COLORS</a:t>
            </a:r>
          </a:p>
        </p:txBody>
      </p:sp>
      <p:sp>
        <p:nvSpPr>
          <p:cNvPr id="97" name="TextBox 96">
            <a:extLst>
              <a:ext uri="{FF2B5EF4-FFF2-40B4-BE49-F238E27FC236}">
                <a16:creationId xmlns:a16="http://schemas.microsoft.com/office/drawing/2014/main" id="{C437D8DF-F630-4EAA-B5D3-8DCACE0213C6}"/>
              </a:ext>
            </a:extLst>
          </p:cNvPr>
          <p:cNvSpPr txBox="1"/>
          <p:nvPr userDrawn="1"/>
        </p:nvSpPr>
        <p:spPr>
          <a:xfrm rot="5400000">
            <a:off x="11714302" y="4164644"/>
            <a:ext cx="1720023" cy="123111"/>
          </a:xfrm>
          <a:prstGeom prst="rect">
            <a:avLst/>
          </a:prstGeom>
          <a:noFill/>
        </p:spPr>
        <p:txBody>
          <a:bodyPr wrap="none" lIns="0" tIns="0" rIns="0" bIns="0" rtlCol="0">
            <a:spAutoFit/>
          </a:bodyPr>
          <a:lstStyle/>
          <a:p>
            <a:r>
              <a:rPr lang="en-GB" sz="800" noProof="0">
                <a:solidFill>
                  <a:schemeClr val="bg1">
                    <a:lumMod val="65000"/>
                  </a:schemeClr>
                </a:solidFill>
              </a:rPr>
              <a:t>CHARTS AND INFOGRAPHIC COLORS</a:t>
            </a:r>
          </a:p>
        </p:txBody>
      </p:sp>
      <p:pic>
        <p:nvPicPr>
          <p:cNvPr id="45" name="Graphic 44">
            <a:extLst>
              <a:ext uri="{FF2B5EF4-FFF2-40B4-BE49-F238E27FC236}">
                <a16:creationId xmlns:a16="http://schemas.microsoft.com/office/drawing/2014/main" id="{9DDB087A-A02D-4D04-A4A9-3B9934DA80D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82061" y="512596"/>
            <a:ext cx="1316395" cy="1080000"/>
          </a:xfrm>
          <a:prstGeom prst="rect">
            <a:avLst/>
          </a:prstGeom>
        </p:spPr>
      </p:pic>
    </p:spTree>
    <p:extLst>
      <p:ext uri="{BB962C8B-B14F-4D97-AF65-F5344CB8AC3E}">
        <p14:creationId xmlns:p14="http://schemas.microsoft.com/office/powerpoint/2010/main" val="5212075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 Mint">
    <p:bg>
      <p:bgPr>
        <a:solidFill>
          <a:srgbClr val="DEFAE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26629-5690-4594-84E2-75C8A861DA9F}"/>
              </a:ext>
            </a:extLst>
          </p:cNvPr>
          <p:cNvSpPr>
            <a:spLocks noGrp="1"/>
          </p:cNvSpPr>
          <p:nvPr>
            <p:ph type="ctrTitle"/>
          </p:nvPr>
        </p:nvSpPr>
        <p:spPr>
          <a:xfrm>
            <a:off x="695325" y="800100"/>
            <a:ext cx="5364164" cy="3600450"/>
          </a:xfrm>
          <a:noFill/>
        </p:spPr>
        <p:txBody>
          <a:bodyPr tIns="0" bIns="0" anchor="b"/>
          <a:lstStyle>
            <a:lvl1pPr algn="l">
              <a:lnSpc>
                <a:spcPct val="100000"/>
              </a:lnSpc>
              <a:defRPr sz="3200">
                <a:solidFill>
                  <a:srgbClr val="00707A"/>
                </a:solidFill>
              </a:defRPr>
            </a:lvl1pPr>
          </a:lstStyle>
          <a:p>
            <a:r>
              <a:rPr lang="en-US" noProof="0"/>
              <a:t>Click to edit Master title style</a:t>
            </a:r>
            <a:endParaRPr lang="en-GB" noProof="0"/>
          </a:p>
        </p:txBody>
      </p:sp>
      <p:sp>
        <p:nvSpPr>
          <p:cNvPr id="33" name="Undertittel 2">
            <a:extLst>
              <a:ext uri="{FF2B5EF4-FFF2-40B4-BE49-F238E27FC236}">
                <a16:creationId xmlns:a16="http://schemas.microsoft.com/office/drawing/2014/main" id="{CA2289D4-5003-4DB9-BA05-97706D7704EC}"/>
              </a:ext>
            </a:extLst>
          </p:cNvPr>
          <p:cNvSpPr>
            <a:spLocks noGrp="1"/>
          </p:cNvSpPr>
          <p:nvPr>
            <p:ph type="subTitle" idx="1"/>
          </p:nvPr>
        </p:nvSpPr>
        <p:spPr>
          <a:xfrm>
            <a:off x="694800" y="4473574"/>
            <a:ext cx="5335200" cy="1221625"/>
          </a:xfrm>
        </p:spPr>
        <p:txBody>
          <a:bodyPr/>
          <a:lstStyle>
            <a:lvl1pPr marL="0" indent="0" algn="l">
              <a:spcBef>
                <a:spcPts val="0"/>
              </a:spcBef>
              <a:spcAft>
                <a:spcPts val="0"/>
              </a:spcAft>
              <a:buNone/>
              <a:defRPr sz="1800" spc="0" baseline="0">
                <a:solidFill>
                  <a:srgbClr val="10344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GB" noProof="0"/>
          </a:p>
        </p:txBody>
      </p:sp>
      <p:grpSp>
        <p:nvGrpSpPr>
          <p:cNvPr id="32" name="Group 31">
            <a:extLst>
              <a:ext uri="{FF2B5EF4-FFF2-40B4-BE49-F238E27FC236}">
                <a16:creationId xmlns:a16="http://schemas.microsoft.com/office/drawing/2014/main" id="{2C138042-CD03-45C0-BB87-1CEA8679D810}"/>
              </a:ext>
            </a:extLst>
          </p:cNvPr>
          <p:cNvGrpSpPr/>
          <p:nvPr userDrawn="1"/>
        </p:nvGrpSpPr>
        <p:grpSpPr>
          <a:xfrm>
            <a:off x="12302028" y="1854300"/>
            <a:ext cx="155539" cy="1166719"/>
            <a:chOff x="12302028" y="1799637"/>
            <a:chExt cx="155539" cy="1166719"/>
          </a:xfrm>
        </p:grpSpPr>
        <p:sp>
          <p:nvSpPr>
            <p:cNvPr id="61" name="Rectangle 156">
              <a:extLst>
                <a:ext uri="{FF2B5EF4-FFF2-40B4-BE49-F238E27FC236}">
                  <a16:creationId xmlns:a16="http://schemas.microsoft.com/office/drawing/2014/main" id="{20DF9A50-A9F9-4BB4-B4FA-07E063DC874F}"/>
                </a:ext>
              </a:extLst>
            </p:cNvPr>
            <p:cNvSpPr/>
            <p:nvPr userDrawn="1"/>
          </p:nvSpPr>
          <p:spPr>
            <a:xfrm>
              <a:off x="12302028" y="2408463"/>
              <a:ext cx="155539" cy="152661"/>
            </a:xfrm>
            <a:prstGeom prst="rect">
              <a:avLst/>
            </a:prstGeom>
            <a:solidFill>
              <a:srgbClr val="D5EAF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2" name="Rectangle 157">
              <a:extLst>
                <a:ext uri="{FF2B5EF4-FFF2-40B4-BE49-F238E27FC236}">
                  <a16:creationId xmlns:a16="http://schemas.microsoft.com/office/drawing/2014/main" id="{6EC1405B-FD31-499A-977A-6264ADAD1DCA}"/>
                </a:ext>
              </a:extLst>
            </p:cNvPr>
            <p:cNvSpPr/>
            <p:nvPr userDrawn="1"/>
          </p:nvSpPr>
          <p:spPr>
            <a:xfrm>
              <a:off x="12302028" y="2611078"/>
              <a:ext cx="155539" cy="152661"/>
            </a:xfrm>
            <a:prstGeom prst="rect">
              <a:avLst/>
            </a:prstGeom>
            <a:solidFill>
              <a:srgbClr val="E6FA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3" name="Rectangle 158">
              <a:extLst>
                <a:ext uri="{FF2B5EF4-FFF2-40B4-BE49-F238E27FC236}">
                  <a16:creationId xmlns:a16="http://schemas.microsoft.com/office/drawing/2014/main" id="{838F3297-874C-419E-BD56-3E5A7C169263}"/>
                </a:ext>
              </a:extLst>
            </p:cNvPr>
            <p:cNvSpPr/>
            <p:nvPr userDrawn="1"/>
          </p:nvSpPr>
          <p:spPr>
            <a:xfrm>
              <a:off x="12302028" y="2813695"/>
              <a:ext cx="155539" cy="152661"/>
            </a:xfrm>
            <a:prstGeom prst="rect">
              <a:avLst/>
            </a:prstGeom>
            <a:solidFill>
              <a:srgbClr val="FFE7D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4" name="Rectangle 173">
              <a:extLst>
                <a:ext uri="{FF2B5EF4-FFF2-40B4-BE49-F238E27FC236}">
                  <a16:creationId xmlns:a16="http://schemas.microsoft.com/office/drawing/2014/main" id="{E94AD6F3-F8AB-4C51-967F-FF62D8F311C1}"/>
                </a:ext>
              </a:extLst>
            </p:cNvPr>
            <p:cNvSpPr/>
            <p:nvPr userDrawn="1"/>
          </p:nvSpPr>
          <p:spPr>
            <a:xfrm>
              <a:off x="12302028" y="2205521"/>
              <a:ext cx="155539" cy="152988"/>
            </a:xfrm>
            <a:prstGeom prst="rect">
              <a:avLst/>
            </a:prstGeom>
            <a:solidFill>
              <a:srgbClr val="00707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5" name="Rectangle 183">
              <a:extLst>
                <a:ext uri="{FF2B5EF4-FFF2-40B4-BE49-F238E27FC236}">
                  <a16:creationId xmlns:a16="http://schemas.microsoft.com/office/drawing/2014/main" id="{70CFE29C-F7AA-445F-84D0-40C8C26B8959}"/>
                </a:ext>
              </a:extLst>
            </p:cNvPr>
            <p:cNvSpPr/>
            <p:nvPr userDrawn="1"/>
          </p:nvSpPr>
          <p:spPr>
            <a:xfrm>
              <a:off x="12302028" y="1799637"/>
              <a:ext cx="155539" cy="152988"/>
            </a:xfrm>
            <a:prstGeom prst="rect">
              <a:avLst/>
            </a:prstGeom>
            <a:solidFill>
              <a:srgbClr val="24374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6" name="Rectangle 200">
              <a:extLst>
                <a:ext uri="{FF2B5EF4-FFF2-40B4-BE49-F238E27FC236}">
                  <a16:creationId xmlns:a16="http://schemas.microsoft.com/office/drawing/2014/main" id="{5E3BBA61-9B79-4635-A392-1758F80F75F3}"/>
                </a:ext>
              </a:extLst>
            </p:cNvPr>
            <p:cNvSpPr/>
            <p:nvPr userDrawn="1"/>
          </p:nvSpPr>
          <p:spPr>
            <a:xfrm>
              <a:off x="12302028" y="2002579"/>
              <a:ext cx="155539" cy="152988"/>
            </a:xfrm>
            <a:prstGeom prst="rect">
              <a:avLst/>
            </a:prstGeom>
            <a:solidFill>
              <a:srgbClr val="7D002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grpSp>
        <p:nvGrpSpPr>
          <p:cNvPr id="67" name="Group 66">
            <a:extLst>
              <a:ext uri="{FF2B5EF4-FFF2-40B4-BE49-F238E27FC236}">
                <a16:creationId xmlns:a16="http://schemas.microsoft.com/office/drawing/2014/main" id="{DA179FA6-2334-4B63-A7ED-5923ABA05219}"/>
              </a:ext>
            </a:extLst>
          </p:cNvPr>
          <p:cNvGrpSpPr/>
          <p:nvPr userDrawn="1"/>
        </p:nvGrpSpPr>
        <p:grpSpPr>
          <a:xfrm>
            <a:off x="12302028" y="0"/>
            <a:ext cx="155539" cy="1509130"/>
            <a:chOff x="12302028" y="154594"/>
            <a:chExt cx="155539" cy="1509130"/>
          </a:xfrm>
        </p:grpSpPr>
        <p:sp>
          <p:nvSpPr>
            <p:cNvPr id="68" name="Rectangle 188">
              <a:extLst>
                <a:ext uri="{FF2B5EF4-FFF2-40B4-BE49-F238E27FC236}">
                  <a16:creationId xmlns:a16="http://schemas.microsoft.com/office/drawing/2014/main" id="{D214693A-DCAB-406E-88DF-959D9F41C193}"/>
                </a:ext>
              </a:extLst>
            </p:cNvPr>
            <p:cNvSpPr/>
            <p:nvPr userDrawn="1"/>
          </p:nvSpPr>
          <p:spPr>
            <a:xfrm>
              <a:off x="12302028" y="614376"/>
              <a:ext cx="155539" cy="152988"/>
            </a:xfrm>
            <a:prstGeom prst="rect">
              <a:avLst/>
            </a:prstGeom>
            <a:solidFill>
              <a:srgbClr val="FF124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9" name="Rectangle 189">
              <a:extLst>
                <a:ext uri="{FF2B5EF4-FFF2-40B4-BE49-F238E27FC236}">
                  <a16:creationId xmlns:a16="http://schemas.microsoft.com/office/drawing/2014/main" id="{9B6EBCD7-AAE3-4F75-A1E4-28390FABC7B8}"/>
                </a:ext>
              </a:extLst>
            </p:cNvPr>
            <p:cNvSpPr/>
            <p:nvPr userDrawn="1"/>
          </p:nvSpPr>
          <p:spPr>
            <a:xfrm>
              <a:off x="12302028" y="793012"/>
              <a:ext cx="155539" cy="152988"/>
            </a:xfrm>
            <a:prstGeom prst="rect">
              <a:avLst/>
            </a:prstGeom>
            <a:solidFill>
              <a:srgbClr val="FF597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0" name="Rectangle 190">
              <a:extLst>
                <a:ext uri="{FF2B5EF4-FFF2-40B4-BE49-F238E27FC236}">
                  <a16:creationId xmlns:a16="http://schemas.microsoft.com/office/drawing/2014/main" id="{58301EDC-4693-45FA-9F90-8A615EE6B081}"/>
                </a:ext>
              </a:extLst>
            </p:cNvPr>
            <p:cNvSpPr/>
            <p:nvPr userDrawn="1"/>
          </p:nvSpPr>
          <p:spPr>
            <a:xfrm>
              <a:off x="12302028" y="971648"/>
              <a:ext cx="155539" cy="152988"/>
            </a:xfrm>
            <a:prstGeom prst="rect">
              <a:avLst/>
            </a:prstGeom>
            <a:solidFill>
              <a:srgbClr val="FF88A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1" name="Rectangle 191">
              <a:extLst>
                <a:ext uri="{FF2B5EF4-FFF2-40B4-BE49-F238E27FC236}">
                  <a16:creationId xmlns:a16="http://schemas.microsoft.com/office/drawing/2014/main" id="{DE6637C5-0558-4FEA-A214-D8148377C298}"/>
                </a:ext>
              </a:extLst>
            </p:cNvPr>
            <p:cNvSpPr/>
            <p:nvPr userDrawn="1"/>
          </p:nvSpPr>
          <p:spPr>
            <a:xfrm>
              <a:off x="12302028" y="1150284"/>
              <a:ext cx="155539" cy="152988"/>
            </a:xfrm>
            <a:prstGeom prst="rect">
              <a:avLst/>
            </a:prstGeom>
            <a:solidFill>
              <a:srgbClr val="FFB7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2" name="Rectangle 192">
              <a:extLst>
                <a:ext uri="{FF2B5EF4-FFF2-40B4-BE49-F238E27FC236}">
                  <a16:creationId xmlns:a16="http://schemas.microsoft.com/office/drawing/2014/main" id="{E4477010-F56A-4FC0-8278-AE22C81F5F87}"/>
                </a:ext>
              </a:extLst>
            </p:cNvPr>
            <p:cNvSpPr/>
            <p:nvPr userDrawn="1"/>
          </p:nvSpPr>
          <p:spPr>
            <a:xfrm>
              <a:off x="12302028" y="1328920"/>
              <a:ext cx="155539" cy="152988"/>
            </a:xfrm>
            <a:prstGeom prst="rect">
              <a:avLst/>
            </a:prstGeom>
            <a:solidFill>
              <a:srgbClr val="FFD0D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3" name="Rectangle 31">
              <a:extLst>
                <a:ext uri="{FF2B5EF4-FFF2-40B4-BE49-F238E27FC236}">
                  <a16:creationId xmlns:a16="http://schemas.microsoft.com/office/drawing/2014/main" id="{9B99529E-F332-40AD-8ECD-367D3659DB0F}"/>
                </a:ext>
              </a:extLst>
            </p:cNvPr>
            <p:cNvSpPr/>
            <p:nvPr userDrawn="1"/>
          </p:nvSpPr>
          <p:spPr>
            <a:xfrm>
              <a:off x="12302028" y="381213"/>
              <a:ext cx="155539" cy="152988"/>
            </a:xfrm>
            <a:prstGeom prst="rect">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4" name="Rectangle 33">
              <a:extLst>
                <a:ext uri="{FF2B5EF4-FFF2-40B4-BE49-F238E27FC236}">
                  <a16:creationId xmlns:a16="http://schemas.microsoft.com/office/drawing/2014/main" id="{FD4AD8FA-144F-4994-9BCD-9DBE5852C121}"/>
                </a:ext>
              </a:extLst>
            </p:cNvPr>
            <p:cNvSpPr/>
            <p:nvPr userDrawn="1"/>
          </p:nvSpPr>
          <p:spPr>
            <a:xfrm>
              <a:off x="12302028" y="154594"/>
              <a:ext cx="155539" cy="152988"/>
            </a:xfrm>
            <a:prstGeom prst="rect">
              <a:avLst/>
            </a:prstGeom>
            <a:solidFill>
              <a:srgbClr val="33333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5" name="Rectangle 192">
              <a:extLst>
                <a:ext uri="{FF2B5EF4-FFF2-40B4-BE49-F238E27FC236}">
                  <a16:creationId xmlns:a16="http://schemas.microsoft.com/office/drawing/2014/main" id="{EDFD1EC5-3052-4DF1-941F-C1F067DEE370}"/>
                </a:ext>
              </a:extLst>
            </p:cNvPr>
            <p:cNvSpPr/>
            <p:nvPr userDrawn="1"/>
          </p:nvSpPr>
          <p:spPr>
            <a:xfrm>
              <a:off x="12302028" y="1510736"/>
              <a:ext cx="155539" cy="152988"/>
            </a:xfrm>
            <a:prstGeom prst="rect">
              <a:avLst/>
            </a:prstGeom>
            <a:solidFill>
              <a:srgbClr val="FFEC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grpSp>
        <p:nvGrpSpPr>
          <p:cNvPr id="76" name="Group 75">
            <a:extLst>
              <a:ext uri="{FF2B5EF4-FFF2-40B4-BE49-F238E27FC236}">
                <a16:creationId xmlns:a16="http://schemas.microsoft.com/office/drawing/2014/main" id="{3F0B7E68-6574-4DA3-B398-5DDC53E1BC8A}"/>
              </a:ext>
            </a:extLst>
          </p:cNvPr>
          <p:cNvGrpSpPr/>
          <p:nvPr userDrawn="1"/>
        </p:nvGrpSpPr>
        <p:grpSpPr>
          <a:xfrm>
            <a:off x="12302028" y="3366188"/>
            <a:ext cx="155539" cy="3491812"/>
            <a:chOff x="12302028" y="3266863"/>
            <a:chExt cx="155539" cy="3491812"/>
          </a:xfrm>
        </p:grpSpPr>
        <p:sp>
          <p:nvSpPr>
            <p:cNvPr id="77" name="Rectangle 174">
              <a:extLst>
                <a:ext uri="{FF2B5EF4-FFF2-40B4-BE49-F238E27FC236}">
                  <a16:creationId xmlns:a16="http://schemas.microsoft.com/office/drawing/2014/main" id="{0915F4FC-7961-49D3-A215-A8C1D6DAC57C}"/>
                </a:ext>
              </a:extLst>
            </p:cNvPr>
            <p:cNvSpPr/>
            <p:nvPr userDrawn="1"/>
          </p:nvSpPr>
          <p:spPr>
            <a:xfrm>
              <a:off x="12302028" y="4249448"/>
              <a:ext cx="155539" cy="152988"/>
            </a:xfrm>
            <a:prstGeom prst="rect">
              <a:avLst/>
            </a:prstGeom>
            <a:solidFill>
              <a:srgbClr val="4C9BA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8" name="Rectangle 175">
              <a:extLst>
                <a:ext uri="{FF2B5EF4-FFF2-40B4-BE49-F238E27FC236}">
                  <a16:creationId xmlns:a16="http://schemas.microsoft.com/office/drawing/2014/main" id="{E4C15C56-3ED2-4133-B23D-B0B7C4D11CE3}"/>
                </a:ext>
              </a:extLst>
            </p:cNvPr>
            <p:cNvSpPr/>
            <p:nvPr userDrawn="1"/>
          </p:nvSpPr>
          <p:spPr>
            <a:xfrm>
              <a:off x="12302028" y="4445965"/>
              <a:ext cx="155539" cy="152988"/>
            </a:xfrm>
            <a:prstGeom prst="rect">
              <a:avLst/>
            </a:prstGeom>
            <a:solidFill>
              <a:srgbClr val="7FB7B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9" name="Rectangle 176">
              <a:extLst>
                <a:ext uri="{FF2B5EF4-FFF2-40B4-BE49-F238E27FC236}">
                  <a16:creationId xmlns:a16="http://schemas.microsoft.com/office/drawing/2014/main" id="{E6920B01-EFBA-4010-853C-99BCA6DBB8A6}"/>
                </a:ext>
              </a:extLst>
            </p:cNvPr>
            <p:cNvSpPr/>
            <p:nvPr userDrawn="1"/>
          </p:nvSpPr>
          <p:spPr>
            <a:xfrm>
              <a:off x="12302028" y="4642482"/>
              <a:ext cx="155539" cy="152988"/>
            </a:xfrm>
            <a:prstGeom prst="rect">
              <a:avLst/>
            </a:prstGeom>
            <a:solidFill>
              <a:srgbClr val="B2D4D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0" name="Rectangle 189">
              <a:extLst>
                <a:ext uri="{FF2B5EF4-FFF2-40B4-BE49-F238E27FC236}">
                  <a16:creationId xmlns:a16="http://schemas.microsoft.com/office/drawing/2014/main" id="{7FCB9E9D-5402-4790-9F19-53953E2853E0}"/>
                </a:ext>
              </a:extLst>
            </p:cNvPr>
            <p:cNvSpPr/>
            <p:nvPr userDrawn="1"/>
          </p:nvSpPr>
          <p:spPr>
            <a:xfrm>
              <a:off x="12302028" y="3463380"/>
              <a:ext cx="155539" cy="152988"/>
            </a:xfrm>
            <a:prstGeom prst="rect">
              <a:avLst/>
            </a:prstGeom>
            <a:solidFill>
              <a:srgbClr val="65737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1" name="Rectangle 190">
              <a:extLst>
                <a:ext uri="{FF2B5EF4-FFF2-40B4-BE49-F238E27FC236}">
                  <a16:creationId xmlns:a16="http://schemas.microsoft.com/office/drawing/2014/main" id="{2B14C049-B1BD-4035-9656-36F7C93B67F1}"/>
                </a:ext>
              </a:extLst>
            </p:cNvPr>
            <p:cNvSpPr/>
            <p:nvPr userDrawn="1"/>
          </p:nvSpPr>
          <p:spPr>
            <a:xfrm>
              <a:off x="12302028" y="3659897"/>
              <a:ext cx="155539" cy="152988"/>
            </a:xfrm>
            <a:prstGeom prst="rect">
              <a:avLst/>
            </a:prstGeom>
            <a:solidFill>
              <a:srgbClr val="919BA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2" name="Rectangle 191">
              <a:extLst>
                <a:ext uri="{FF2B5EF4-FFF2-40B4-BE49-F238E27FC236}">
                  <a16:creationId xmlns:a16="http://schemas.microsoft.com/office/drawing/2014/main" id="{EC8ED0DD-F37F-42E6-9395-58F31E6BFE67}"/>
                </a:ext>
              </a:extLst>
            </p:cNvPr>
            <p:cNvSpPr/>
            <p:nvPr userDrawn="1"/>
          </p:nvSpPr>
          <p:spPr>
            <a:xfrm>
              <a:off x="12302028" y="3856414"/>
              <a:ext cx="155539" cy="152988"/>
            </a:xfrm>
            <a:prstGeom prst="rect">
              <a:avLst/>
            </a:prstGeom>
            <a:solidFill>
              <a:srgbClr val="BDC3C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3" name="Rectangle 183">
              <a:extLst>
                <a:ext uri="{FF2B5EF4-FFF2-40B4-BE49-F238E27FC236}">
                  <a16:creationId xmlns:a16="http://schemas.microsoft.com/office/drawing/2014/main" id="{07BE7E41-A990-4BF5-A87D-C17E3D0DEE8B}"/>
                </a:ext>
              </a:extLst>
            </p:cNvPr>
            <p:cNvSpPr/>
            <p:nvPr userDrawn="1"/>
          </p:nvSpPr>
          <p:spPr>
            <a:xfrm>
              <a:off x="12302028" y="3266863"/>
              <a:ext cx="155539" cy="152988"/>
            </a:xfrm>
            <a:prstGeom prst="rect">
              <a:avLst/>
            </a:prstGeom>
            <a:solidFill>
              <a:srgbClr val="24374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4" name="Rectangle 173">
              <a:extLst>
                <a:ext uri="{FF2B5EF4-FFF2-40B4-BE49-F238E27FC236}">
                  <a16:creationId xmlns:a16="http://schemas.microsoft.com/office/drawing/2014/main" id="{95BE193F-8266-4D53-A603-35E95E229CE7}"/>
                </a:ext>
              </a:extLst>
            </p:cNvPr>
            <p:cNvSpPr/>
            <p:nvPr userDrawn="1"/>
          </p:nvSpPr>
          <p:spPr>
            <a:xfrm>
              <a:off x="12302028" y="4052931"/>
              <a:ext cx="155539" cy="152988"/>
            </a:xfrm>
            <a:prstGeom prst="rect">
              <a:avLst/>
            </a:prstGeom>
            <a:solidFill>
              <a:srgbClr val="00707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5" name="Rectangle 156">
              <a:extLst>
                <a:ext uri="{FF2B5EF4-FFF2-40B4-BE49-F238E27FC236}">
                  <a16:creationId xmlns:a16="http://schemas.microsoft.com/office/drawing/2014/main" id="{D9D4D6BE-4632-4E65-9143-D2FA03BBFFCC}"/>
                </a:ext>
              </a:extLst>
            </p:cNvPr>
            <p:cNvSpPr/>
            <p:nvPr userDrawn="1"/>
          </p:nvSpPr>
          <p:spPr>
            <a:xfrm>
              <a:off x="12302028" y="5821257"/>
              <a:ext cx="155539" cy="152661"/>
            </a:xfrm>
            <a:prstGeom prst="rect">
              <a:avLst/>
            </a:prstGeom>
            <a:solidFill>
              <a:srgbClr val="EAF4F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6" name="Rectangle 157">
              <a:extLst>
                <a:ext uri="{FF2B5EF4-FFF2-40B4-BE49-F238E27FC236}">
                  <a16:creationId xmlns:a16="http://schemas.microsoft.com/office/drawing/2014/main" id="{EAC74DE7-04EA-482F-BA06-FF510B640750}"/>
                </a:ext>
              </a:extLst>
            </p:cNvPr>
            <p:cNvSpPr/>
            <p:nvPr userDrawn="1"/>
          </p:nvSpPr>
          <p:spPr>
            <a:xfrm>
              <a:off x="12302028" y="6213637"/>
              <a:ext cx="155539" cy="152661"/>
            </a:xfrm>
            <a:prstGeom prst="rect">
              <a:avLst/>
            </a:prstGeom>
            <a:solidFill>
              <a:srgbClr val="F2FCF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7" name="Rectangle 158">
              <a:extLst>
                <a:ext uri="{FF2B5EF4-FFF2-40B4-BE49-F238E27FC236}">
                  <a16:creationId xmlns:a16="http://schemas.microsoft.com/office/drawing/2014/main" id="{7BAA7BD0-7583-4BB9-9365-F0645E5C27D1}"/>
                </a:ext>
              </a:extLst>
            </p:cNvPr>
            <p:cNvSpPr/>
            <p:nvPr userDrawn="1"/>
          </p:nvSpPr>
          <p:spPr>
            <a:xfrm>
              <a:off x="12302028" y="6606014"/>
              <a:ext cx="155539" cy="152661"/>
            </a:xfrm>
            <a:prstGeom prst="rect">
              <a:avLst/>
            </a:prstGeom>
            <a:solidFill>
              <a:srgbClr val="FFF3E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8" name="Rectangle 156">
              <a:extLst>
                <a:ext uri="{FF2B5EF4-FFF2-40B4-BE49-F238E27FC236}">
                  <a16:creationId xmlns:a16="http://schemas.microsoft.com/office/drawing/2014/main" id="{0B2F902B-5F8A-415A-802E-9C26AF365A52}"/>
                </a:ext>
              </a:extLst>
            </p:cNvPr>
            <p:cNvSpPr/>
            <p:nvPr userDrawn="1"/>
          </p:nvSpPr>
          <p:spPr>
            <a:xfrm>
              <a:off x="12302028" y="5625067"/>
              <a:ext cx="155539" cy="152661"/>
            </a:xfrm>
            <a:prstGeom prst="rect">
              <a:avLst/>
            </a:prstGeom>
            <a:solidFill>
              <a:srgbClr val="D5EAF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9" name="Rectangle 157">
              <a:extLst>
                <a:ext uri="{FF2B5EF4-FFF2-40B4-BE49-F238E27FC236}">
                  <a16:creationId xmlns:a16="http://schemas.microsoft.com/office/drawing/2014/main" id="{D1155D44-E5DD-4D1E-ABEF-8E22D668143E}"/>
                </a:ext>
              </a:extLst>
            </p:cNvPr>
            <p:cNvSpPr/>
            <p:nvPr userDrawn="1"/>
          </p:nvSpPr>
          <p:spPr>
            <a:xfrm>
              <a:off x="12302028" y="6017447"/>
              <a:ext cx="155539" cy="152661"/>
            </a:xfrm>
            <a:prstGeom prst="rect">
              <a:avLst/>
            </a:prstGeom>
            <a:solidFill>
              <a:srgbClr val="E6FA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90" name="Rectangle 158">
              <a:extLst>
                <a:ext uri="{FF2B5EF4-FFF2-40B4-BE49-F238E27FC236}">
                  <a16:creationId xmlns:a16="http://schemas.microsoft.com/office/drawing/2014/main" id="{D632DCF3-5E91-462A-83B4-70E048B7A73B}"/>
                </a:ext>
              </a:extLst>
            </p:cNvPr>
            <p:cNvSpPr/>
            <p:nvPr userDrawn="1"/>
          </p:nvSpPr>
          <p:spPr>
            <a:xfrm>
              <a:off x="12302028" y="6409827"/>
              <a:ext cx="155539" cy="152661"/>
            </a:xfrm>
            <a:prstGeom prst="rect">
              <a:avLst/>
            </a:prstGeom>
            <a:solidFill>
              <a:srgbClr val="FFE7D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91" name="Rectangle 174">
              <a:extLst>
                <a:ext uri="{FF2B5EF4-FFF2-40B4-BE49-F238E27FC236}">
                  <a16:creationId xmlns:a16="http://schemas.microsoft.com/office/drawing/2014/main" id="{5F180152-2733-4C98-BB81-1F1076C1424D}"/>
                </a:ext>
              </a:extLst>
            </p:cNvPr>
            <p:cNvSpPr/>
            <p:nvPr userDrawn="1"/>
          </p:nvSpPr>
          <p:spPr>
            <a:xfrm>
              <a:off x="12302028" y="5035516"/>
              <a:ext cx="155539" cy="152988"/>
            </a:xfrm>
            <a:prstGeom prst="rect">
              <a:avLst/>
            </a:prstGeom>
            <a:solidFill>
              <a:srgbClr val="A44C6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92" name="Rectangle 175">
              <a:extLst>
                <a:ext uri="{FF2B5EF4-FFF2-40B4-BE49-F238E27FC236}">
                  <a16:creationId xmlns:a16="http://schemas.microsoft.com/office/drawing/2014/main" id="{A79F84D1-BDFD-49E1-B2C6-4356B37AC4FC}"/>
                </a:ext>
              </a:extLst>
            </p:cNvPr>
            <p:cNvSpPr/>
            <p:nvPr userDrawn="1"/>
          </p:nvSpPr>
          <p:spPr>
            <a:xfrm>
              <a:off x="12302028" y="5232033"/>
              <a:ext cx="155539" cy="152988"/>
            </a:xfrm>
            <a:prstGeom prst="rect">
              <a:avLst/>
            </a:prstGeom>
            <a:solidFill>
              <a:srgbClr val="BE7F9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93" name="Rectangle 176">
              <a:extLst>
                <a:ext uri="{FF2B5EF4-FFF2-40B4-BE49-F238E27FC236}">
                  <a16:creationId xmlns:a16="http://schemas.microsoft.com/office/drawing/2014/main" id="{D257DA93-0163-41A4-B3EB-09C1A11E801D}"/>
                </a:ext>
              </a:extLst>
            </p:cNvPr>
            <p:cNvSpPr/>
            <p:nvPr userDrawn="1"/>
          </p:nvSpPr>
          <p:spPr>
            <a:xfrm>
              <a:off x="12302028" y="5428550"/>
              <a:ext cx="155539" cy="152988"/>
            </a:xfrm>
            <a:prstGeom prst="rect">
              <a:avLst/>
            </a:prstGeom>
            <a:solidFill>
              <a:srgbClr val="D8B2B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94" name="Rectangle 173">
              <a:extLst>
                <a:ext uri="{FF2B5EF4-FFF2-40B4-BE49-F238E27FC236}">
                  <a16:creationId xmlns:a16="http://schemas.microsoft.com/office/drawing/2014/main" id="{1F3AE492-54CB-4ACD-8650-87F935820D64}"/>
                </a:ext>
              </a:extLst>
            </p:cNvPr>
            <p:cNvSpPr/>
            <p:nvPr userDrawn="1"/>
          </p:nvSpPr>
          <p:spPr>
            <a:xfrm>
              <a:off x="12302028" y="4838999"/>
              <a:ext cx="155539" cy="152988"/>
            </a:xfrm>
            <a:prstGeom prst="rect">
              <a:avLst/>
            </a:prstGeom>
            <a:solidFill>
              <a:srgbClr val="7D002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sp>
        <p:nvSpPr>
          <p:cNvPr id="95" name="TextBox 94">
            <a:extLst>
              <a:ext uri="{FF2B5EF4-FFF2-40B4-BE49-F238E27FC236}">
                <a16:creationId xmlns:a16="http://schemas.microsoft.com/office/drawing/2014/main" id="{673964BA-AA6B-48E0-9D9C-B6A9702D8CF9}"/>
              </a:ext>
            </a:extLst>
          </p:cNvPr>
          <p:cNvSpPr txBox="1"/>
          <p:nvPr userDrawn="1"/>
        </p:nvSpPr>
        <p:spPr>
          <a:xfrm rot="5400000">
            <a:off x="12140889" y="354987"/>
            <a:ext cx="838371" cy="123111"/>
          </a:xfrm>
          <a:prstGeom prst="rect">
            <a:avLst/>
          </a:prstGeom>
          <a:noFill/>
        </p:spPr>
        <p:txBody>
          <a:bodyPr wrap="none" lIns="0" tIns="0" rIns="0" bIns="0" rtlCol="0">
            <a:spAutoFit/>
          </a:bodyPr>
          <a:lstStyle/>
          <a:p>
            <a:r>
              <a:rPr lang="en-GB" sz="800" noProof="0">
                <a:solidFill>
                  <a:schemeClr val="bg1">
                    <a:lumMod val="65000"/>
                  </a:schemeClr>
                </a:solidFill>
              </a:rPr>
              <a:t>PRIMARY COLORS</a:t>
            </a:r>
          </a:p>
        </p:txBody>
      </p:sp>
      <p:sp>
        <p:nvSpPr>
          <p:cNvPr id="96" name="TextBox 95">
            <a:extLst>
              <a:ext uri="{FF2B5EF4-FFF2-40B4-BE49-F238E27FC236}">
                <a16:creationId xmlns:a16="http://schemas.microsoft.com/office/drawing/2014/main" id="{4A9B39C2-BEC7-44B6-BC54-6694086AD646}"/>
              </a:ext>
            </a:extLst>
          </p:cNvPr>
          <p:cNvSpPr txBox="1"/>
          <p:nvPr userDrawn="1"/>
        </p:nvSpPr>
        <p:spPr>
          <a:xfrm rot="5400000">
            <a:off x="12060551" y="2325408"/>
            <a:ext cx="1027525" cy="123111"/>
          </a:xfrm>
          <a:prstGeom prst="rect">
            <a:avLst/>
          </a:prstGeom>
          <a:noFill/>
        </p:spPr>
        <p:txBody>
          <a:bodyPr wrap="none" lIns="0" tIns="0" rIns="0" bIns="0" rtlCol="0">
            <a:spAutoFit/>
          </a:bodyPr>
          <a:lstStyle/>
          <a:p>
            <a:r>
              <a:rPr lang="en-GB" sz="800" noProof="0">
                <a:solidFill>
                  <a:schemeClr val="bg1">
                    <a:lumMod val="65000"/>
                  </a:schemeClr>
                </a:solidFill>
              </a:rPr>
              <a:t>SECONDARY COLORS</a:t>
            </a:r>
          </a:p>
        </p:txBody>
      </p:sp>
      <p:sp>
        <p:nvSpPr>
          <p:cNvPr id="97" name="TextBox 96">
            <a:extLst>
              <a:ext uri="{FF2B5EF4-FFF2-40B4-BE49-F238E27FC236}">
                <a16:creationId xmlns:a16="http://schemas.microsoft.com/office/drawing/2014/main" id="{1188C149-E5E0-4F89-88F1-E95A7D3475D1}"/>
              </a:ext>
            </a:extLst>
          </p:cNvPr>
          <p:cNvSpPr txBox="1"/>
          <p:nvPr userDrawn="1"/>
        </p:nvSpPr>
        <p:spPr>
          <a:xfrm rot="5400000">
            <a:off x="11714302" y="4164644"/>
            <a:ext cx="1720023" cy="123111"/>
          </a:xfrm>
          <a:prstGeom prst="rect">
            <a:avLst/>
          </a:prstGeom>
          <a:noFill/>
        </p:spPr>
        <p:txBody>
          <a:bodyPr wrap="none" lIns="0" tIns="0" rIns="0" bIns="0" rtlCol="0">
            <a:spAutoFit/>
          </a:bodyPr>
          <a:lstStyle/>
          <a:p>
            <a:r>
              <a:rPr lang="en-GB" sz="800" noProof="0">
                <a:solidFill>
                  <a:schemeClr val="bg1">
                    <a:lumMod val="65000"/>
                  </a:schemeClr>
                </a:solidFill>
              </a:rPr>
              <a:t>CHARTS AND INFOGRAPHIC COLORS</a:t>
            </a:r>
          </a:p>
        </p:txBody>
      </p:sp>
      <p:pic>
        <p:nvPicPr>
          <p:cNvPr id="45" name="Graphic 44">
            <a:extLst>
              <a:ext uri="{FF2B5EF4-FFF2-40B4-BE49-F238E27FC236}">
                <a16:creationId xmlns:a16="http://schemas.microsoft.com/office/drawing/2014/main" id="{14E55712-88FE-4C2E-B4BA-6EEEFCB716B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82061" y="512596"/>
            <a:ext cx="1316395" cy="1080000"/>
          </a:xfrm>
          <a:prstGeom prst="rect">
            <a:avLst/>
          </a:prstGeom>
        </p:spPr>
      </p:pic>
    </p:spTree>
    <p:extLst>
      <p:ext uri="{BB962C8B-B14F-4D97-AF65-F5344CB8AC3E}">
        <p14:creationId xmlns:p14="http://schemas.microsoft.com/office/powerpoint/2010/main" val="42659766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 Moss">
    <p:bg>
      <p:bgPr>
        <a:solidFill>
          <a:srgbClr val="00707A"/>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26629-5690-4594-84E2-75C8A861DA9F}"/>
              </a:ext>
            </a:extLst>
          </p:cNvPr>
          <p:cNvSpPr>
            <a:spLocks noGrp="1"/>
          </p:cNvSpPr>
          <p:nvPr>
            <p:ph type="ctrTitle"/>
          </p:nvPr>
        </p:nvSpPr>
        <p:spPr>
          <a:xfrm>
            <a:off x="695325" y="800100"/>
            <a:ext cx="5364164" cy="3600450"/>
          </a:xfrm>
          <a:noFill/>
        </p:spPr>
        <p:txBody>
          <a:bodyPr tIns="0" bIns="0" anchor="b"/>
          <a:lstStyle>
            <a:lvl1pPr algn="l">
              <a:lnSpc>
                <a:spcPct val="100000"/>
              </a:lnSpc>
              <a:defRPr sz="3200">
                <a:solidFill>
                  <a:schemeClr val="bg1"/>
                </a:solidFill>
              </a:defRPr>
            </a:lvl1pPr>
          </a:lstStyle>
          <a:p>
            <a:r>
              <a:rPr lang="en-US" noProof="0"/>
              <a:t>Click to edit Master title style</a:t>
            </a:r>
            <a:endParaRPr lang="en-GB" noProof="0"/>
          </a:p>
        </p:txBody>
      </p:sp>
      <p:sp>
        <p:nvSpPr>
          <p:cNvPr id="33" name="Undertittel 2">
            <a:extLst>
              <a:ext uri="{FF2B5EF4-FFF2-40B4-BE49-F238E27FC236}">
                <a16:creationId xmlns:a16="http://schemas.microsoft.com/office/drawing/2014/main" id="{42B175C0-F949-4BFB-A128-79A779B60833}"/>
              </a:ext>
            </a:extLst>
          </p:cNvPr>
          <p:cNvSpPr>
            <a:spLocks noGrp="1"/>
          </p:cNvSpPr>
          <p:nvPr>
            <p:ph type="subTitle" idx="1"/>
          </p:nvPr>
        </p:nvSpPr>
        <p:spPr>
          <a:xfrm>
            <a:off x="694800" y="4473574"/>
            <a:ext cx="5335200" cy="1221625"/>
          </a:xfrm>
        </p:spPr>
        <p:txBody>
          <a:bodyPr/>
          <a:lstStyle>
            <a:lvl1pPr marL="0" indent="0" algn="l">
              <a:spcBef>
                <a:spcPts val="0"/>
              </a:spcBef>
              <a:spcAft>
                <a:spcPts val="0"/>
              </a:spcAft>
              <a:buNone/>
              <a:defRPr sz="1800" spc="0" baseline="0">
                <a:solidFill>
                  <a:srgbClr val="DEFAE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GB" noProof="0"/>
          </a:p>
        </p:txBody>
      </p:sp>
      <p:grpSp>
        <p:nvGrpSpPr>
          <p:cNvPr id="32" name="Group 31">
            <a:extLst>
              <a:ext uri="{FF2B5EF4-FFF2-40B4-BE49-F238E27FC236}">
                <a16:creationId xmlns:a16="http://schemas.microsoft.com/office/drawing/2014/main" id="{AF183650-0A52-46C4-AD8C-31A259BE5AFC}"/>
              </a:ext>
            </a:extLst>
          </p:cNvPr>
          <p:cNvGrpSpPr/>
          <p:nvPr userDrawn="1"/>
        </p:nvGrpSpPr>
        <p:grpSpPr>
          <a:xfrm>
            <a:off x="12302028" y="1854300"/>
            <a:ext cx="155539" cy="1166719"/>
            <a:chOff x="12302028" y="1799637"/>
            <a:chExt cx="155539" cy="1166719"/>
          </a:xfrm>
        </p:grpSpPr>
        <p:sp>
          <p:nvSpPr>
            <p:cNvPr id="61" name="Rectangle 156">
              <a:extLst>
                <a:ext uri="{FF2B5EF4-FFF2-40B4-BE49-F238E27FC236}">
                  <a16:creationId xmlns:a16="http://schemas.microsoft.com/office/drawing/2014/main" id="{4282BB06-F177-48CD-AB97-3FC2F5CC4F2D}"/>
                </a:ext>
              </a:extLst>
            </p:cNvPr>
            <p:cNvSpPr/>
            <p:nvPr userDrawn="1"/>
          </p:nvSpPr>
          <p:spPr>
            <a:xfrm>
              <a:off x="12302028" y="2408463"/>
              <a:ext cx="155539" cy="152661"/>
            </a:xfrm>
            <a:prstGeom prst="rect">
              <a:avLst/>
            </a:prstGeom>
            <a:solidFill>
              <a:srgbClr val="D5EAF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2" name="Rectangle 157">
              <a:extLst>
                <a:ext uri="{FF2B5EF4-FFF2-40B4-BE49-F238E27FC236}">
                  <a16:creationId xmlns:a16="http://schemas.microsoft.com/office/drawing/2014/main" id="{94E0251C-C754-4010-955C-0C32773E8327}"/>
                </a:ext>
              </a:extLst>
            </p:cNvPr>
            <p:cNvSpPr/>
            <p:nvPr userDrawn="1"/>
          </p:nvSpPr>
          <p:spPr>
            <a:xfrm>
              <a:off x="12302028" y="2611078"/>
              <a:ext cx="155539" cy="152661"/>
            </a:xfrm>
            <a:prstGeom prst="rect">
              <a:avLst/>
            </a:prstGeom>
            <a:solidFill>
              <a:srgbClr val="E6FA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3" name="Rectangle 158">
              <a:extLst>
                <a:ext uri="{FF2B5EF4-FFF2-40B4-BE49-F238E27FC236}">
                  <a16:creationId xmlns:a16="http://schemas.microsoft.com/office/drawing/2014/main" id="{5430D876-3E64-49AE-B578-029F0C148FFA}"/>
                </a:ext>
              </a:extLst>
            </p:cNvPr>
            <p:cNvSpPr/>
            <p:nvPr userDrawn="1"/>
          </p:nvSpPr>
          <p:spPr>
            <a:xfrm>
              <a:off x="12302028" y="2813695"/>
              <a:ext cx="155539" cy="152661"/>
            </a:xfrm>
            <a:prstGeom prst="rect">
              <a:avLst/>
            </a:prstGeom>
            <a:solidFill>
              <a:srgbClr val="FFE7D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4" name="Rectangle 173">
              <a:extLst>
                <a:ext uri="{FF2B5EF4-FFF2-40B4-BE49-F238E27FC236}">
                  <a16:creationId xmlns:a16="http://schemas.microsoft.com/office/drawing/2014/main" id="{740A357D-A443-4B3A-A1DE-4A8C5F872A05}"/>
                </a:ext>
              </a:extLst>
            </p:cNvPr>
            <p:cNvSpPr/>
            <p:nvPr userDrawn="1"/>
          </p:nvSpPr>
          <p:spPr>
            <a:xfrm>
              <a:off x="12302028" y="2205521"/>
              <a:ext cx="155539" cy="152988"/>
            </a:xfrm>
            <a:prstGeom prst="rect">
              <a:avLst/>
            </a:prstGeom>
            <a:solidFill>
              <a:srgbClr val="00707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5" name="Rectangle 183">
              <a:extLst>
                <a:ext uri="{FF2B5EF4-FFF2-40B4-BE49-F238E27FC236}">
                  <a16:creationId xmlns:a16="http://schemas.microsoft.com/office/drawing/2014/main" id="{99DA4815-3355-4EF7-9296-CB6779A7C1EF}"/>
                </a:ext>
              </a:extLst>
            </p:cNvPr>
            <p:cNvSpPr/>
            <p:nvPr userDrawn="1"/>
          </p:nvSpPr>
          <p:spPr>
            <a:xfrm>
              <a:off x="12302028" y="1799637"/>
              <a:ext cx="155539" cy="152988"/>
            </a:xfrm>
            <a:prstGeom prst="rect">
              <a:avLst/>
            </a:prstGeom>
            <a:solidFill>
              <a:srgbClr val="24374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6" name="Rectangle 200">
              <a:extLst>
                <a:ext uri="{FF2B5EF4-FFF2-40B4-BE49-F238E27FC236}">
                  <a16:creationId xmlns:a16="http://schemas.microsoft.com/office/drawing/2014/main" id="{64F6B988-D03C-4967-B218-7425E7B83F85}"/>
                </a:ext>
              </a:extLst>
            </p:cNvPr>
            <p:cNvSpPr/>
            <p:nvPr userDrawn="1"/>
          </p:nvSpPr>
          <p:spPr>
            <a:xfrm>
              <a:off x="12302028" y="2002579"/>
              <a:ext cx="155539" cy="152988"/>
            </a:xfrm>
            <a:prstGeom prst="rect">
              <a:avLst/>
            </a:prstGeom>
            <a:solidFill>
              <a:srgbClr val="7D002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grpSp>
        <p:nvGrpSpPr>
          <p:cNvPr id="67" name="Group 66">
            <a:extLst>
              <a:ext uri="{FF2B5EF4-FFF2-40B4-BE49-F238E27FC236}">
                <a16:creationId xmlns:a16="http://schemas.microsoft.com/office/drawing/2014/main" id="{37F14DDB-373D-46E8-B99C-1814C8662BD0}"/>
              </a:ext>
            </a:extLst>
          </p:cNvPr>
          <p:cNvGrpSpPr/>
          <p:nvPr userDrawn="1"/>
        </p:nvGrpSpPr>
        <p:grpSpPr>
          <a:xfrm>
            <a:off x="12302028" y="0"/>
            <a:ext cx="155539" cy="1509130"/>
            <a:chOff x="12302028" y="154594"/>
            <a:chExt cx="155539" cy="1509130"/>
          </a:xfrm>
        </p:grpSpPr>
        <p:sp>
          <p:nvSpPr>
            <p:cNvPr id="68" name="Rectangle 188">
              <a:extLst>
                <a:ext uri="{FF2B5EF4-FFF2-40B4-BE49-F238E27FC236}">
                  <a16:creationId xmlns:a16="http://schemas.microsoft.com/office/drawing/2014/main" id="{029394F3-5934-49F4-A099-8AB152FA3500}"/>
                </a:ext>
              </a:extLst>
            </p:cNvPr>
            <p:cNvSpPr/>
            <p:nvPr userDrawn="1"/>
          </p:nvSpPr>
          <p:spPr>
            <a:xfrm>
              <a:off x="12302028" y="614376"/>
              <a:ext cx="155539" cy="152988"/>
            </a:xfrm>
            <a:prstGeom prst="rect">
              <a:avLst/>
            </a:prstGeom>
            <a:solidFill>
              <a:srgbClr val="FF124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9" name="Rectangle 189">
              <a:extLst>
                <a:ext uri="{FF2B5EF4-FFF2-40B4-BE49-F238E27FC236}">
                  <a16:creationId xmlns:a16="http://schemas.microsoft.com/office/drawing/2014/main" id="{22306288-B65F-4D46-8467-AE0A8D01C29A}"/>
                </a:ext>
              </a:extLst>
            </p:cNvPr>
            <p:cNvSpPr/>
            <p:nvPr userDrawn="1"/>
          </p:nvSpPr>
          <p:spPr>
            <a:xfrm>
              <a:off x="12302028" y="793012"/>
              <a:ext cx="155539" cy="152988"/>
            </a:xfrm>
            <a:prstGeom prst="rect">
              <a:avLst/>
            </a:prstGeom>
            <a:solidFill>
              <a:srgbClr val="FF597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0" name="Rectangle 190">
              <a:extLst>
                <a:ext uri="{FF2B5EF4-FFF2-40B4-BE49-F238E27FC236}">
                  <a16:creationId xmlns:a16="http://schemas.microsoft.com/office/drawing/2014/main" id="{FC86E667-E2D5-4345-A71F-854D7AD06183}"/>
                </a:ext>
              </a:extLst>
            </p:cNvPr>
            <p:cNvSpPr/>
            <p:nvPr userDrawn="1"/>
          </p:nvSpPr>
          <p:spPr>
            <a:xfrm>
              <a:off x="12302028" y="971648"/>
              <a:ext cx="155539" cy="152988"/>
            </a:xfrm>
            <a:prstGeom prst="rect">
              <a:avLst/>
            </a:prstGeom>
            <a:solidFill>
              <a:srgbClr val="FF88A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1" name="Rectangle 191">
              <a:extLst>
                <a:ext uri="{FF2B5EF4-FFF2-40B4-BE49-F238E27FC236}">
                  <a16:creationId xmlns:a16="http://schemas.microsoft.com/office/drawing/2014/main" id="{19517652-7DC2-4163-8B59-77DD0741A020}"/>
                </a:ext>
              </a:extLst>
            </p:cNvPr>
            <p:cNvSpPr/>
            <p:nvPr userDrawn="1"/>
          </p:nvSpPr>
          <p:spPr>
            <a:xfrm>
              <a:off x="12302028" y="1150284"/>
              <a:ext cx="155539" cy="152988"/>
            </a:xfrm>
            <a:prstGeom prst="rect">
              <a:avLst/>
            </a:prstGeom>
            <a:solidFill>
              <a:srgbClr val="FFB7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2" name="Rectangle 192">
              <a:extLst>
                <a:ext uri="{FF2B5EF4-FFF2-40B4-BE49-F238E27FC236}">
                  <a16:creationId xmlns:a16="http://schemas.microsoft.com/office/drawing/2014/main" id="{B6FC000E-9C42-497D-9D83-0A8EB6F59413}"/>
                </a:ext>
              </a:extLst>
            </p:cNvPr>
            <p:cNvSpPr/>
            <p:nvPr userDrawn="1"/>
          </p:nvSpPr>
          <p:spPr>
            <a:xfrm>
              <a:off x="12302028" y="1328920"/>
              <a:ext cx="155539" cy="152988"/>
            </a:xfrm>
            <a:prstGeom prst="rect">
              <a:avLst/>
            </a:prstGeom>
            <a:solidFill>
              <a:srgbClr val="FFD0D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3" name="Rectangle 31">
              <a:extLst>
                <a:ext uri="{FF2B5EF4-FFF2-40B4-BE49-F238E27FC236}">
                  <a16:creationId xmlns:a16="http://schemas.microsoft.com/office/drawing/2014/main" id="{2D367663-C0B6-4B08-A3BD-C01456619671}"/>
                </a:ext>
              </a:extLst>
            </p:cNvPr>
            <p:cNvSpPr/>
            <p:nvPr userDrawn="1"/>
          </p:nvSpPr>
          <p:spPr>
            <a:xfrm>
              <a:off x="12302028" y="381213"/>
              <a:ext cx="155539" cy="152988"/>
            </a:xfrm>
            <a:prstGeom prst="rect">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4" name="Rectangle 33">
              <a:extLst>
                <a:ext uri="{FF2B5EF4-FFF2-40B4-BE49-F238E27FC236}">
                  <a16:creationId xmlns:a16="http://schemas.microsoft.com/office/drawing/2014/main" id="{20976F41-D403-4398-AC97-199A4D95A6E5}"/>
                </a:ext>
              </a:extLst>
            </p:cNvPr>
            <p:cNvSpPr/>
            <p:nvPr userDrawn="1"/>
          </p:nvSpPr>
          <p:spPr>
            <a:xfrm>
              <a:off x="12302028" y="154594"/>
              <a:ext cx="155539" cy="152988"/>
            </a:xfrm>
            <a:prstGeom prst="rect">
              <a:avLst/>
            </a:prstGeom>
            <a:solidFill>
              <a:srgbClr val="33333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5" name="Rectangle 192">
              <a:extLst>
                <a:ext uri="{FF2B5EF4-FFF2-40B4-BE49-F238E27FC236}">
                  <a16:creationId xmlns:a16="http://schemas.microsoft.com/office/drawing/2014/main" id="{5D6D0153-69FB-4DD0-938B-1A807F28CFCF}"/>
                </a:ext>
              </a:extLst>
            </p:cNvPr>
            <p:cNvSpPr/>
            <p:nvPr userDrawn="1"/>
          </p:nvSpPr>
          <p:spPr>
            <a:xfrm>
              <a:off x="12302028" y="1510736"/>
              <a:ext cx="155539" cy="152988"/>
            </a:xfrm>
            <a:prstGeom prst="rect">
              <a:avLst/>
            </a:prstGeom>
            <a:solidFill>
              <a:srgbClr val="FFEC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grpSp>
        <p:nvGrpSpPr>
          <p:cNvPr id="76" name="Group 75">
            <a:extLst>
              <a:ext uri="{FF2B5EF4-FFF2-40B4-BE49-F238E27FC236}">
                <a16:creationId xmlns:a16="http://schemas.microsoft.com/office/drawing/2014/main" id="{43069C9A-481D-41A5-BE41-42A070193552}"/>
              </a:ext>
            </a:extLst>
          </p:cNvPr>
          <p:cNvGrpSpPr/>
          <p:nvPr userDrawn="1"/>
        </p:nvGrpSpPr>
        <p:grpSpPr>
          <a:xfrm>
            <a:off x="12302028" y="3366188"/>
            <a:ext cx="155539" cy="3491812"/>
            <a:chOff x="12302028" y="3266863"/>
            <a:chExt cx="155539" cy="3491812"/>
          </a:xfrm>
        </p:grpSpPr>
        <p:sp>
          <p:nvSpPr>
            <p:cNvPr id="77" name="Rectangle 174">
              <a:extLst>
                <a:ext uri="{FF2B5EF4-FFF2-40B4-BE49-F238E27FC236}">
                  <a16:creationId xmlns:a16="http://schemas.microsoft.com/office/drawing/2014/main" id="{901F4FED-C72B-4F9E-BD7B-FC9D49F3593E}"/>
                </a:ext>
              </a:extLst>
            </p:cNvPr>
            <p:cNvSpPr/>
            <p:nvPr userDrawn="1"/>
          </p:nvSpPr>
          <p:spPr>
            <a:xfrm>
              <a:off x="12302028" y="4249448"/>
              <a:ext cx="155539" cy="152988"/>
            </a:xfrm>
            <a:prstGeom prst="rect">
              <a:avLst/>
            </a:prstGeom>
            <a:solidFill>
              <a:srgbClr val="4C9BA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8" name="Rectangle 175">
              <a:extLst>
                <a:ext uri="{FF2B5EF4-FFF2-40B4-BE49-F238E27FC236}">
                  <a16:creationId xmlns:a16="http://schemas.microsoft.com/office/drawing/2014/main" id="{05731216-57C1-4A07-861C-C5A872CB8E84}"/>
                </a:ext>
              </a:extLst>
            </p:cNvPr>
            <p:cNvSpPr/>
            <p:nvPr userDrawn="1"/>
          </p:nvSpPr>
          <p:spPr>
            <a:xfrm>
              <a:off x="12302028" y="4445965"/>
              <a:ext cx="155539" cy="152988"/>
            </a:xfrm>
            <a:prstGeom prst="rect">
              <a:avLst/>
            </a:prstGeom>
            <a:solidFill>
              <a:srgbClr val="7FB7B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9" name="Rectangle 176">
              <a:extLst>
                <a:ext uri="{FF2B5EF4-FFF2-40B4-BE49-F238E27FC236}">
                  <a16:creationId xmlns:a16="http://schemas.microsoft.com/office/drawing/2014/main" id="{4574AEA7-004E-4E6E-B463-A956CA084F27}"/>
                </a:ext>
              </a:extLst>
            </p:cNvPr>
            <p:cNvSpPr/>
            <p:nvPr userDrawn="1"/>
          </p:nvSpPr>
          <p:spPr>
            <a:xfrm>
              <a:off x="12302028" y="4642482"/>
              <a:ext cx="155539" cy="152988"/>
            </a:xfrm>
            <a:prstGeom prst="rect">
              <a:avLst/>
            </a:prstGeom>
            <a:solidFill>
              <a:srgbClr val="B2D4D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0" name="Rectangle 189">
              <a:extLst>
                <a:ext uri="{FF2B5EF4-FFF2-40B4-BE49-F238E27FC236}">
                  <a16:creationId xmlns:a16="http://schemas.microsoft.com/office/drawing/2014/main" id="{4311D56E-835F-46EE-B5F8-0DD276BE4F9D}"/>
                </a:ext>
              </a:extLst>
            </p:cNvPr>
            <p:cNvSpPr/>
            <p:nvPr userDrawn="1"/>
          </p:nvSpPr>
          <p:spPr>
            <a:xfrm>
              <a:off x="12302028" y="3463380"/>
              <a:ext cx="155539" cy="152988"/>
            </a:xfrm>
            <a:prstGeom prst="rect">
              <a:avLst/>
            </a:prstGeom>
            <a:solidFill>
              <a:srgbClr val="65737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1" name="Rectangle 190">
              <a:extLst>
                <a:ext uri="{FF2B5EF4-FFF2-40B4-BE49-F238E27FC236}">
                  <a16:creationId xmlns:a16="http://schemas.microsoft.com/office/drawing/2014/main" id="{D3CEF090-2B98-4CDD-B722-8064A4AB0BD3}"/>
                </a:ext>
              </a:extLst>
            </p:cNvPr>
            <p:cNvSpPr/>
            <p:nvPr userDrawn="1"/>
          </p:nvSpPr>
          <p:spPr>
            <a:xfrm>
              <a:off x="12302028" y="3659897"/>
              <a:ext cx="155539" cy="152988"/>
            </a:xfrm>
            <a:prstGeom prst="rect">
              <a:avLst/>
            </a:prstGeom>
            <a:solidFill>
              <a:srgbClr val="919BA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2" name="Rectangle 191">
              <a:extLst>
                <a:ext uri="{FF2B5EF4-FFF2-40B4-BE49-F238E27FC236}">
                  <a16:creationId xmlns:a16="http://schemas.microsoft.com/office/drawing/2014/main" id="{E5A03A5D-5FA7-4696-8B41-41D9CE7A735A}"/>
                </a:ext>
              </a:extLst>
            </p:cNvPr>
            <p:cNvSpPr/>
            <p:nvPr userDrawn="1"/>
          </p:nvSpPr>
          <p:spPr>
            <a:xfrm>
              <a:off x="12302028" y="3856414"/>
              <a:ext cx="155539" cy="152988"/>
            </a:xfrm>
            <a:prstGeom prst="rect">
              <a:avLst/>
            </a:prstGeom>
            <a:solidFill>
              <a:srgbClr val="BDC3C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3" name="Rectangle 183">
              <a:extLst>
                <a:ext uri="{FF2B5EF4-FFF2-40B4-BE49-F238E27FC236}">
                  <a16:creationId xmlns:a16="http://schemas.microsoft.com/office/drawing/2014/main" id="{F11184C8-95F1-4117-92A7-9FA80A303804}"/>
                </a:ext>
              </a:extLst>
            </p:cNvPr>
            <p:cNvSpPr/>
            <p:nvPr userDrawn="1"/>
          </p:nvSpPr>
          <p:spPr>
            <a:xfrm>
              <a:off x="12302028" y="3266863"/>
              <a:ext cx="155539" cy="152988"/>
            </a:xfrm>
            <a:prstGeom prst="rect">
              <a:avLst/>
            </a:prstGeom>
            <a:solidFill>
              <a:srgbClr val="24374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4" name="Rectangle 173">
              <a:extLst>
                <a:ext uri="{FF2B5EF4-FFF2-40B4-BE49-F238E27FC236}">
                  <a16:creationId xmlns:a16="http://schemas.microsoft.com/office/drawing/2014/main" id="{5C867C24-B49A-4061-AD1A-915AFC22AE56}"/>
                </a:ext>
              </a:extLst>
            </p:cNvPr>
            <p:cNvSpPr/>
            <p:nvPr userDrawn="1"/>
          </p:nvSpPr>
          <p:spPr>
            <a:xfrm>
              <a:off x="12302028" y="4052931"/>
              <a:ext cx="155539" cy="152988"/>
            </a:xfrm>
            <a:prstGeom prst="rect">
              <a:avLst/>
            </a:prstGeom>
            <a:solidFill>
              <a:srgbClr val="00707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5" name="Rectangle 156">
              <a:extLst>
                <a:ext uri="{FF2B5EF4-FFF2-40B4-BE49-F238E27FC236}">
                  <a16:creationId xmlns:a16="http://schemas.microsoft.com/office/drawing/2014/main" id="{7353EC3E-0BEA-41B4-9751-51FD9B705602}"/>
                </a:ext>
              </a:extLst>
            </p:cNvPr>
            <p:cNvSpPr/>
            <p:nvPr userDrawn="1"/>
          </p:nvSpPr>
          <p:spPr>
            <a:xfrm>
              <a:off x="12302028" y="5821257"/>
              <a:ext cx="155539" cy="152661"/>
            </a:xfrm>
            <a:prstGeom prst="rect">
              <a:avLst/>
            </a:prstGeom>
            <a:solidFill>
              <a:srgbClr val="EAF4F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6" name="Rectangle 157">
              <a:extLst>
                <a:ext uri="{FF2B5EF4-FFF2-40B4-BE49-F238E27FC236}">
                  <a16:creationId xmlns:a16="http://schemas.microsoft.com/office/drawing/2014/main" id="{C1DA1B4B-3675-4A6E-BBE8-C882B44D80E3}"/>
                </a:ext>
              </a:extLst>
            </p:cNvPr>
            <p:cNvSpPr/>
            <p:nvPr userDrawn="1"/>
          </p:nvSpPr>
          <p:spPr>
            <a:xfrm>
              <a:off x="12302028" y="6213637"/>
              <a:ext cx="155539" cy="152661"/>
            </a:xfrm>
            <a:prstGeom prst="rect">
              <a:avLst/>
            </a:prstGeom>
            <a:solidFill>
              <a:srgbClr val="F2FCF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7" name="Rectangle 158">
              <a:extLst>
                <a:ext uri="{FF2B5EF4-FFF2-40B4-BE49-F238E27FC236}">
                  <a16:creationId xmlns:a16="http://schemas.microsoft.com/office/drawing/2014/main" id="{098692F4-1099-4EC9-9D6E-81A777F24B72}"/>
                </a:ext>
              </a:extLst>
            </p:cNvPr>
            <p:cNvSpPr/>
            <p:nvPr userDrawn="1"/>
          </p:nvSpPr>
          <p:spPr>
            <a:xfrm>
              <a:off x="12302028" y="6606014"/>
              <a:ext cx="155539" cy="152661"/>
            </a:xfrm>
            <a:prstGeom prst="rect">
              <a:avLst/>
            </a:prstGeom>
            <a:solidFill>
              <a:srgbClr val="FFF3E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8" name="Rectangle 156">
              <a:extLst>
                <a:ext uri="{FF2B5EF4-FFF2-40B4-BE49-F238E27FC236}">
                  <a16:creationId xmlns:a16="http://schemas.microsoft.com/office/drawing/2014/main" id="{1AB9B200-608A-4C3D-8264-4483BE22EF22}"/>
                </a:ext>
              </a:extLst>
            </p:cNvPr>
            <p:cNvSpPr/>
            <p:nvPr userDrawn="1"/>
          </p:nvSpPr>
          <p:spPr>
            <a:xfrm>
              <a:off x="12302028" y="5625067"/>
              <a:ext cx="155539" cy="152661"/>
            </a:xfrm>
            <a:prstGeom prst="rect">
              <a:avLst/>
            </a:prstGeom>
            <a:solidFill>
              <a:srgbClr val="D5EAF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9" name="Rectangle 157">
              <a:extLst>
                <a:ext uri="{FF2B5EF4-FFF2-40B4-BE49-F238E27FC236}">
                  <a16:creationId xmlns:a16="http://schemas.microsoft.com/office/drawing/2014/main" id="{461CC0EA-4E82-46B2-9873-3F694A1C31FF}"/>
                </a:ext>
              </a:extLst>
            </p:cNvPr>
            <p:cNvSpPr/>
            <p:nvPr userDrawn="1"/>
          </p:nvSpPr>
          <p:spPr>
            <a:xfrm>
              <a:off x="12302028" y="6017447"/>
              <a:ext cx="155539" cy="152661"/>
            </a:xfrm>
            <a:prstGeom prst="rect">
              <a:avLst/>
            </a:prstGeom>
            <a:solidFill>
              <a:srgbClr val="E6FA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90" name="Rectangle 158">
              <a:extLst>
                <a:ext uri="{FF2B5EF4-FFF2-40B4-BE49-F238E27FC236}">
                  <a16:creationId xmlns:a16="http://schemas.microsoft.com/office/drawing/2014/main" id="{3BACBCAB-8D52-43AC-A87B-FDFB5A75E807}"/>
                </a:ext>
              </a:extLst>
            </p:cNvPr>
            <p:cNvSpPr/>
            <p:nvPr userDrawn="1"/>
          </p:nvSpPr>
          <p:spPr>
            <a:xfrm>
              <a:off x="12302028" y="6409827"/>
              <a:ext cx="155539" cy="152661"/>
            </a:xfrm>
            <a:prstGeom prst="rect">
              <a:avLst/>
            </a:prstGeom>
            <a:solidFill>
              <a:srgbClr val="FFE7D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91" name="Rectangle 174">
              <a:extLst>
                <a:ext uri="{FF2B5EF4-FFF2-40B4-BE49-F238E27FC236}">
                  <a16:creationId xmlns:a16="http://schemas.microsoft.com/office/drawing/2014/main" id="{A35C6339-65C8-46A5-BF48-C6D7787A2768}"/>
                </a:ext>
              </a:extLst>
            </p:cNvPr>
            <p:cNvSpPr/>
            <p:nvPr userDrawn="1"/>
          </p:nvSpPr>
          <p:spPr>
            <a:xfrm>
              <a:off x="12302028" y="5035516"/>
              <a:ext cx="155539" cy="152988"/>
            </a:xfrm>
            <a:prstGeom prst="rect">
              <a:avLst/>
            </a:prstGeom>
            <a:solidFill>
              <a:srgbClr val="A44C6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92" name="Rectangle 175">
              <a:extLst>
                <a:ext uri="{FF2B5EF4-FFF2-40B4-BE49-F238E27FC236}">
                  <a16:creationId xmlns:a16="http://schemas.microsoft.com/office/drawing/2014/main" id="{7BCB5AB1-C6F1-4C30-BDC7-F14394F0DDC1}"/>
                </a:ext>
              </a:extLst>
            </p:cNvPr>
            <p:cNvSpPr/>
            <p:nvPr userDrawn="1"/>
          </p:nvSpPr>
          <p:spPr>
            <a:xfrm>
              <a:off x="12302028" y="5232033"/>
              <a:ext cx="155539" cy="152988"/>
            </a:xfrm>
            <a:prstGeom prst="rect">
              <a:avLst/>
            </a:prstGeom>
            <a:solidFill>
              <a:srgbClr val="BE7F9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93" name="Rectangle 176">
              <a:extLst>
                <a:ext uri="{FF2B5EF4-FFF2-40B4-BE49-F238E27FC236}">
                  <a16:creationId xmlns:a16="http://schemas.microsoft.com/office/drawing/2014/main" id="{66A088CF-C1E8-4A91-BB8D-9E3E85571413}"/>
                </a:ext>
              </a:extLst>
            </p:cNvPr>
            <p:cNvSpPr/>
            <p:nvPr userDrawn="1"/>
          </p:nvSpPr>
          <p:spPr>
            <a:xfrm>
              <a:off x="12302028" y="5428550"/>
              <a:ext cx="155539" cy="152988"/>
            </a:xfrm>
            <a:prstGeom prst="rect">
              <a:avLst/>
            </a:prstGeom>
            <a:solidFill>
              <a:srgbClr val="D8B2B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94" name="Rectangle 173">
              <a:extLst>
                <a:ext uri="{FF2B5EF4-FFF2-40B4-BE49-F238E27FC236}">
                  <a16:creationId xmlns:a16="http://schemas.microsoft.com/office/drawing/2014/main" id="{72C7957D-5F44-4C2C-A429-4798A49A2574}"/>
                </a:ext>
              </a:extLst>
            </p:cNvPr>
            <p:cNvSpPr/>
            <p:nvPr userDrawn="1"/>
          </p:nvSpPr>
          <p:spPr>
            <a:xfrm>
              <a:off x="12302028" y="4838999"/>
              <a:ext cx="155539" cy="152988"/>
            </a:xfrm>
            <a:prstGeom prst="rect">
              <a:avLst/>
            </a:prstGeom>
            <a:solidFill>
              <a:srgbClr val="7D002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sp>
        <p:nvSpPr>
          <p:cNvPr id="95" name="TextBox 94">
            <a:extLst>
              <a:ext uri="{FF2B5EF4-FFF2-40B4-BE49-F238E27FC236}">
                <a16:creationId xmlns:a16="http://schemas.microsoft.com/office/drawing/2014/main" id="{A979A13F-ADAC-4352-8AAA-6ECBA5E547D4}"/>
              </a:ext>
            </a:extLst>
          </p:cNvPr>
          <p:cNvSpPr txBox="1"/>
          <p:nvPr userDrawn="1"/>
        </p:nvSpPr>
        <p:spPr>
          <a:xfrm rot="5400000">
            <a:off x="12140889" y="354987"/>
            <a:ext cx="838371" cy="123111"/>
          </a:xfrm>
          <a:prstGeom prst="rect">
            <a:avLst/>
          </a:prstGeom>
          <a:noFill/>
        </p:spPr>
        <p:txBody>
          <a:bodyPr wrap="none" lIns="0" tIns="0" rIns="0" bIns="0" rtlCol="0">
            <a:spAutoFit/>
          </a:bodyPr>
          <a:lstStyle/>
          <a:p>
            <a:r>
              <a:rPr lang="en-GB" sz="800" noProof="0">
                <a:solidFill>
                  <a:schemeClr val="bg1">
                    <a:lumMod val="65000"/>
                  </a:schemeClr>
                </a:solidFill>
              </a:rPr>
              <a:t>PRIMARY COLORS</a:t>
            </a:r>
          </a:p>
        </p:txBody>
      </p:sp>
      <p:sp>
        <p:nvSpPr>
          <p:cNvPr id="96" name="TextBox 95">
            <a:extLst>
              <a:ext uri="{FF2B5EF4-FFF2-40B4-BE49-F238E27FC236}">
                <a16:creationId xmlns:a16="http://schemas.microsoft.com/office/drawing/2014/main" id="{28CAE253-660B-4A9D-B419-F79D8F54EB75}"/>
              </a:ext>
            </a:extLst>
          </p:cNvPr>
          <p:cNvSpPr txBox="1"/>
          <p:nvPr userDrawn="1"/>
        </p:nvSpPr>
        <p:spPr>
          <a:xfrm rot="5400000">
            <a:off x="12060551" y="2325408"/>
            <a:ext cx="1027525" cy="123111"/>
          </a:xfrm>
          <a:prstGeom prst="rect">
            <a:avLst/>
          </a:prstGeom>
          <a:noFill/>
        </p:spPr>
        <p:txBody>
          <a:bodyPr wrap="none" lIns="0" tIns="0" rIns="0" bIns="0" rtlCol="0">
            <a:spAutoFit/>
          </a:bodyPr>
          <a:lstStyle/>
          <a:p>
            <a:r>
              <a:rPr lang="en-GB" sz="800" noProof="0">
                <a:solidFill>
                  <a:schemeClr val="bg1">
                    <a:lumMod val="65000"/>
                  </a:schemeClr>
                </a:solidFill>
              </a:rPr>
              <a:t>SECONDARY COLORS</a:t>
            </a:r>
          </a:p>
        </p:txBody>
      </p:sp>
      <p:sp>
        <p:nvSpPr>
          <p:cNvPr id="97" name="TextBox 96">
            <a:extLst>
              <a:ext uri="{FF2B5EF4-FFF2-40B4-BE49-F238E27FC236}">
                <a16:creationId xmlns:a16="http://schemas.microsoft.com/office/drawing/2014/main" id="{2537790F-3CAE-41AF-95CF-3E419CF3E04B}"/>
              </a:ext>
            </a:extLst>
          </p:cNvPr>
          <p:cNvSpPr txBox="1"/>
          <p:nvPr userDrawn="1"/>
        </p:nvSpPr>
        <p:spPr>
          <a:xfrm rot="5400000">
            <a:off x="11714302" y="4164644"/>
            <a:ext cx="1720023" cy="123111"/>
          </a:xfrm>
          <a:prstGeom prst="rect">
            <a:avLst/>
          </a:prstGeom>
          <a:noFill/>
        </p:spPr>
        <p:txBody>
          <a:bodyPr wrap="none" lIns="0" tIns="0" rIns="0" bIns="0" rtlCol="0">
            <a:spAutoFit/>
          </a:bodyPr>
          <a:lstStyle/>
          <a:p>
            <a:r>
              <a:rPr lang="en-GB" sz="800" noProof="0">
                <a:solidFill>
                  <a:schemeClr val="bg1">
                    <a:lumMod val="65000"/>
                  </a:schemeClr>
                </a:solidFill>
              </a:rPr>
              <a:t>CHARTS AND INFOGRAPHIC COLORS</a:t>
            </a:r>
          </a:p>
        </p:txBody>
      </p:sp>
      <p:pic>
        <p:nvPicPr>
          <p:cNvPr id="46" name="Graphic 45">
            <a:extLst>
              <a:ext uri="{FF2B5EF4-FFF2-40B4-BE49-F238E27FC236}">
                <a16:creationId xmlns:a16="http://schemas.microsoft.com/office/drawing/2014/main" id="{22EF7C66-DEA3-4318-B039-D57316A8837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82061" y="512596"/>
            <a:ext cx="1316395" cy="1080000"/>
          </a:xfrm>
          <a:prstGeom prst="rect">
            <a:avLst/>
          </a:prstGeom>
        </p:spPr>
      </p:pic>
    </p:spTree>
    <p:extLst>
      <p:ext uri="{BB962C8B-B14F-4D97-AF65-F5344CB8AC3E}">
        <p14:creationId xmlns:p14="http://schemas.microsoft.com/office/powerpoint/2010/main" val="30077532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 Slate">
    <p:bg>
      <p:bgPr>
        <a:solidFill>
          <a:srgbClr val="10344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26629-5690-4594-84E2-75C8A861DA9F}"/>
              </a:ext>
            </a:extLst>
          </p:cNvPr>
          <p:cNvSpPr>
            <a:spLocks noGrp="1"/>
          </p:cNvSpPr>
          <p:nvPr>
            <p:ph type="ctrTitle"/>
          </p:nvPr>
        </p:nvSpPr>
        <p:spPr>
          <a:xfrm>
            <a:off x="695325" y="800100"/>
            <a:ext cx="5364164" cy="3600450"/>
          </a:xfrm>
          <a:noFill/>
        </p:spPr>
        <p:txBody>
          <a:bodyPr tIns="0" bIns="0" anchor="b"/>
          <a:lstStyle>
            <a:lvl1pPr algn="l">
              <a:lnSpc>
                <a:spcPct val="100000"/>
              </a:lnSpc>
              <a:defRPr sz="3200">
                <a:solidFill>
                  <a:srgbClr val="73B1B6"/>
                </a:solidFill>
              </a:defRPr>
            </a:lvl1pPr>
          </a:lstStyle>
          <a:p>
            <a:r>
              <a:rPr lang="en-US" noProof="0"/>
              <a:t>Click to edit Master title style</a:t>
            </a:r>
            <a:endParaRPr lang="en-GB" noProof="0"/>
          </a:p>
        </p:txBody>
      </p:sp>
      <p:sp>
        <p:nvSpPr>
          <p:cNvPr id="33" name="Undertittel 2">
            <a:extLst>
              <a:ext uri="{FF2B5EF4-FFF2-40B4-BE49-F238E27FC236}">
                <a16:creationId xmlns:a16="http://schemas.microsoft.com/office/drawing/2014/main" id="{F5136A9E-1D77-433D-9BC7-E4443525AFD7}"/>
              </a:ext>
            </a:extLst>
          </p:cNvPr>
          <p:cNvSpPr>
            <a:spLocks noGrp="1"/>
          </p:cNvSpPr>
          <p:nvPr>
            <p:ph type="subTitle" idx="1"/>
          </p:nvPr>
        </p:nvSpPr>
        <p:spPr>
          <a:xfrm>
            <a:off x="694800" y="4473574"/>
            <a:ext cx="5335200" cy="1221625"/>
          </a:xfrm>
        </p:spPr>
        <p:txBody>
          <a:bodyPr/>
          <a:lstStyle>
            <a:lvl1pPr marL="0" indent="0" algn="l">
              <a:spcBef>
                <a:spcPts val="0"/>
              </a:spcBef>
              <a:spcAft>
                <a:spcPts val="0"/>
              </a:spcAft>
              <a:buNone/>
              <a:defRPr sz="1800" spc="0" baseline="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GB" noProof="0"/>
          </a:p>
        </p:txBody>
      </p:sp>
      <p:grpSp>
        <p:nvGrpSpPr>
          <p:cNvPr id="32" name="Group 31">
            <a:extLst>
              <a:ext uri="{FF2B5EF4-FFF2-40B4-BE49-F238E27FC236}">
                <a16:creationId xmlns:a16="http://schemas.microsoft.com/office/drawing/2014/main" id="{46C9C179-CB41-46D4-97DF-1FED825F4908}"/>
              </a:ext>
            </a:extLst>
          </p:cNvPr>
          <p:cNvGrpSpPr/>
          <p:nvPr userDrawn="1"/>
        </p:nvGrpSpPr>
        <p:grpSpPr>
          <a:xfrm>
            <a:off x="12302028" y="1854300"/>
            <a:ext cx="155539" cy="1166719"/>
            <a:chOff x="12302028" y="1799637"/>
            <a:chExt cx="155539" cy="1166719"/>
          </a:xfrm>
        </p:grpSpPr>
        <p:sp>
          <p:nvSpPr>
            <p:cNvPr id="61" name="Rectangle 156">
              <a:extLst>
                <a:ext uri="{FF2B5EF4-FFF2-40B4-BE49-F238E27FC236}">
                  <a16:creationId xmlns:a16="http://schemas.microsoft.com/office/drawing/2014/main" id="{EEEFADD1-F723-4F8F-AA4F-5B32702F9DDC}"/>
                </a:ext>
              </a:extLst>
            </p:cNvPr>
            <p:cNvSpPr/>
            <p:nvPr userDrawn="1"/>
          </p:nvSpPr>
          <p:spPr>
            <a:xfrm>
              <a:off x="12302028" y="2408463"/>
              <a:ext cx="155539" cy="152661"/>
            </a:xfrm>
            <a:prstGeom prst="rect">
              <a:avLst/>
            </a:prstGeom>
            <a:solidFill>
              <a:srgbClr val="D5EAF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2" name="Rectangle 157">
              <a:extLst>
                <a:ext uri="{FF2B5EF4-FFF2-40B4-BE49-F238E27FC236}">
                  <a16:creationId xmlns:a16="http://schemas.microsoft.com/office/drawing/2014/main" id="{07133160-B0C0-4D93-BAD2-A39B8933F3BC}"/>
                </a:ext>
              </a:extLst>
            </p:cNvPr>
            <p:cNvSpPr/>
            <p:nvPr userDrawn="1"/>
          </p:nvSpPr>
          <p:spPr>
            <a:xfrm>
              <a:off x="12302028" y="2611078"/>
              <a:ext cx="155539" cy="152661"/>
            </a:xfrm>
            <a:prstGeom prst="rect">
              <a:avLst/>
            </a:prstGeom>
            <a:solidFill>
              <a:srgbClr val="E6FA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3" name="Rectangle 158">
              <a:extLst>
                <a:ext uri="{FF2B5EF4-FFF2-40B4-BE49-F238E27FC236}">
                  <a16:creationId xmlns:a16="http://schemas.microsoft.com/office/drawing/2014/main" id="{0E6AF89F-5CC1-437D-9BBB-ED72F96F6232}"/>
                </a:ext>
              </a:extLst>
            </p:cNvPr>
            <p:cNvSpPr/>
            <p:nvPr userDrawn="1"/>
          </p:nvSpPr>
          <p:spPr>
            <a:xfrm>
              <a:off x="12302028" y="2813695"/>
              <a:ext cx="155539" cy="152661"/>
            </a:xfrm>
            <a:prstGeom prst="rect">
              <a:avLst/>
            </a:prstGeom>
            <a:solidFill>
              <a:srgbClr val="FFE7D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4" name="Rectangle 173">
              <a:extLst>
                <a:ext uri="{FF2B5EF4-FFF2-40B4-BE49-F238E27FC236}">
                  <a16:creationId xmlns:a16="http://schemas.microsoft.com/office/drawing/2014/main" id="{537EAA2F-FECD-453E-8B9C-2E41259D83FD}"/>
                </a:ext>
              </a:extLst>
            </p:cNvPr>
            <p:cNvSpPr/>
            <p:nvPr userDrawn="1"/>
          </p:nvSpPr>
          <p:spPr>
            <a:xfrm>
              <a:off x="12302028" y="2205521"/>
              <a:ext cx="155539" cy="152988"/>
            </a:xfrm>
            <a:prstGeom prst="rect">
              <a:avLst/>
            </a:prstGeom>
            <a:solidFill>
              <a:srgbClr val="00707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5" name="Rectangle 183">
              <a:extLst>
                <a:ext uri="{FF2B5EF4-FFF2-40B4-BE49-F238E27FC236}">
                  <a16:creationId xmlns:a16="http://schemas.microsoft.com/office/drawing/2014/main" id="{7566228C-1BE1-46F6-A280-BBECD2A4219F}"/>
                </a:ext>
              </a:extLst>
            </p:cNvPr>
            <p:cNvSpPr/>
            <p:nvPr userDrawn="1"/>
          </p:nvSpPr>
          <p:spPr>
            <a:xfrm>
              <a:off x="12302028" y="1799637"/>
              <a:ext cx="155539" cy="152988"/>
            </a:xfrm>
            <a:prstGeom prst="rect">
              <a:avLst/>
            </a:prstGeom>
            <a:solidFill>
              <a:srgbClr val="24374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6" name="Rectangle 200">
              <a:extLst>
                <a:ext uri="{FF2B5EF4-FFF2-40B4-BE49-F238E27FC236}">
                  <a16:creationId xmlns:a16="http://schemas.microsoft.com/office/drawing/2014/main" id="{F45D0A59-5045-49AE-9016-E93B6478C9D3}"/>
                </a:ext>
              </a:extLst>
            </p:cNvPr>
            <p:cNvSpPr/>
            <p:nvPr userDrawn="1"/>
          </p:nvSpPr>
          <p:spPr>
            <a:xfrm>
              <a:off x="12302028" y="2002579"/>
              <a:ext cx="155539" cy="152988"/>
            </a:xfrm>
            <a:prstGeom prst="rect">
              <a:avLst/>
            </a:prstGeom>
            <a:solidFill>
              <a:srgbClr val="7D002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grpSp>
        <p:nvGrpSpPr>
          <p:cNvPr id="67" name="Group 66">
            <a:extLst>
              <a:ext uri="{FF2B5EF4-FFF2-40B4-BE49-F238E27FC236}">
                <a16:creationId xmlns:a16="http://schemas.microsoft.com/office/drawing/2014/main" id="{39AF1FFB-A2BE-4818-BFCA-C339BBBA9036}"/>
              </a:ext>
            </a:extLst>
          </p:cNvPr>
          <p:cNvGrpSpPr/>
          <p:nvPr userDrawn="1"/>
        </p:nvGrpSpPr>
        <p:grpSpPr>
          <a:xfrm>
            <a:off x="12302028" y="0"/>
            <a:ext cx="155539" cy="1509130"/>
            <a:chOff x="12302028" y="154594"/>
            <a:chExt cx="155539" cy="1509130"/>
          </a:xfrm>
        </p:grpSpPr>
        <p:sp>
          <p:nvSpPr>
            <p:cNvPr id="68" name="Rectangle 188">
              <a:extLst>
                <a:ext uri="{FF2B5EF4-FFF2-40B4-BE49-F238E27FC236}">
                  <a16:creationId xmlns:a16="http://schemas.microsoft.com/office/drawing/2014/main" id="{F39F01FC-B9A0-4ADA-8848-780486F60CCD}"/>
                </a:ext>
              </a:extLst>
            </p:cNvPr>
            <p:cNvSpPr/>
            <p:nvPr userDrawn="1"/>
          </p:nvSpPr>
          <p:spPr>
            <a:xfrm>
              <a:off x="12302028" y="614376"/>
              <a:ext cx="155539" cy="152988"/>
            </a:xfrm>
            <a:prstGeom prst="rect">
              <a:avLst/>
            </a:prstGeom>
            <a:solidFill>
              <a:srgbClr val="FF124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9" name="Rectangle 189">
              <a:extLst>
                <a:ext uri="{FF2B5EF4-FFF2-40B4-BE49-F238E27FC236}">
                  <a16:creationId xmlns:a16="http://schemas.microsoft.com/office/drawing/2014/main" id="{B6396E2D-23AE-4B02-B33D-03349942FD59}"/>
                </a:ext>
              </a:extLst>
            </p:cNvPr>
            <p:cNvSpPr/>
            <p:nvPr userDrawn="1"/>
          </p:nvSpPr>
          <p:spPr>
            <a:xfrm>
              <a:off x="12302028" y="793012"/>
              <a:ext cx="155539" cy="152988"/>
            </a:xfrm>
            <a:prstGeom prst="rect">
              <a:avLst/>
            </a:prstGeom>
            <a:solidFill>
              <a:srgbClr val="FF597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0" name="Rectangle 190">
              <a:extLst>
                <a:ext uri="{FF2B5EF4-FFF2-40B4-BE49-F238E27FC236}">
                  <a16:creationId xmlns:a16="http://schemas.microsoft.com/office/drawing/2014/main" id="{8C1FD48E-3849-489D-9A9D-C11F41E3DE47}"/>
                </a:ext>
              </a:extLst>
            </p:cNvPr>
            <p:cNvSpPr/>
            <p:nvPr userDrawn="1"/>
          </p:nvSpPr>
          <p:spPr>
            <a:xfrm>
              <a:off x="12302028" y="971648"/>
              <a:ext cx="155539" cy="152988"/>
            </a:xfrm>
            <a:prstGeom prst="rect">
              <a:avLst/>
            </a:prstGeom>
            <a:solidFill>
              <a:srgbClr val="FF88A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1" name="Rectangle 191">
              <a:extLst>
                <a:ext uri="{FF2B5EF4-FFF2-40B4-BE49-F238E27FC236}">
                  <a16:creationId xmlns:a16="http://schemas.microsoft.com/office/drawing/2014/main" id="{F73A4A8F-0899-49E4-A269-92E0BE17686F}"/>
                </a:ext>
              </a:extLst>
            </p:cNvPr>
            <p:cNvSpPr/>
            <p:nvPr userDrawn="1"/>
          </p:nvSpPr>
          <p:spPr>
            <a:xfrm>
              <a:off x="12302028" y="1150284"/>
              <a:ext cx="155539" cy="152988"/>
            </a:xfrm>
            <a:prstGeom prst="rect">
              <a:avLst/>
            </a:prstGeom>
            <a:solidFill>
              <a:srgbClr val="FFB7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2" name="Rectangle 192">
              <a:extLst>
                <a:ext uri="{FF2B5EF4-FFF2-40B4-BE49-F238E27FC236}">
                  <a16:creationId xmlns:a16="http://schemas.microsoft.com/office/drawing/2014/main" id="{CBD97638-E4B6-47B7-A328-5AF351C53EA5}"/>
                </a:ext>
              </a:extLst>
            </p:cNvPr>
            <p:cNvSpPr/>
            <p:nvPr userDrawn="1"/>
          </p:nvSpPr>
          <p:spPr>
            <a:xfrm>
              <a:off x="12302028" y="1328920"/>
              <a:ext cx="155539" cy="152988"/>
            </a:xfrm>
            <a:prstGeom prst="rect">
              <a:avLst/>
            </a:prstGeom>
            <a:solidFill>
              <a:srgbClr val="FFD0D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3" name="Rectangle 31">
              <a:extLst>
                <a:ext uri="{FF2B5EF4-FFF2-40B4-BE49-F238E27FC236}">
                  <a16:creationId xmlns:a16="http://schemas.microsoft.com/office/drawing/2014/main" id="{BFF0A98D-1239-4089-8C5E-2E8E6DE72A79}"/>
                </a:ext>
              </a:extLst>
            </p:cNvPr>
            <p:cNvSpPr/>
            <p:nvPr userDrawn="1"/>
          </p:nvSpPr>
          <p:spPr>
            <a:xfrm>
              <a:off x="12302028" y="381213"/>
              <a:ext cx="155539" cy="152988"/>
            </a:xfrm>
            <a:prstGeom prst="rect">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4" name="Rectangle 33">
              <a:extLst>
                <a:ext uri="{FF2B5EF4-FFF2-40B4-BE49-F238E27FC236}">
                  <a16:creationId xmlns:a16="http://schemas.microsoft.com/office/drawing/2014/main" id="{787243B1-B059-450B-ADA8-20D839CEDE87}"/>
                </a:ext>
              </a:extLst>
            </p:cNvPr>
            <p:cNvSpPr/>
            <p:nvPr userDrawn="1"/>
          </p:nvSpPr>
          <p:spPr>
            <a:xfrm>
              <a:off x="12302028" y="154594"/>
              <a:ext cx="155539" cy="152988"/>
            </a:xfrm>
            <a:prstGeom prst="rect">
              <a:avLst/>
            </a:prstGeom>
            <a:solidFill>
              <a:srgbClr val="33333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5" name="Rectangle 192">
              <a:extLst>
                <a:ext uri="{FF2B5EF4-FFF2-40B4-BE49-F238E27FC236}">
                  <a16:creationId xmlns:a16="http://schemas.microsoft.com/office/drawing/2014/main" id="{006B4AD2-22EE-41A5-9988-8C4DF3CF4DF4}"/>
                </a:ext>
              </a:extLst>
            </p:cNvPr>
            <p:cNvSpPr/>
            <p:nvPr userDrawn="1"/>
          </p:nvSpPr>
          <p:spPr>
            <a:xfrm>
              <a:off x="12302028" y="1510736"/>
              <a:ext cx="155539" cy="152988"/>
            </a:xfrm>
            <a:prstGeom prst="rect">
              <a:avLst/>
            </a:prstGeom>
            <a:solidFill>
              <a:srgbClr val="FFEC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grpSp>
        <p:nvGrpSpPr>
          <p:cNvPr id="76" name="Group 75">
            <a:extLst>
              <a:ext uri="{FF2B5EF4-FFF2-40B4-BE49-F238E27FC236}">
                <a16:creationId xmlns:a16="http://schemas.microsoft.com/office/drawing/2014/main" id="{E5912044-5348-4D82-B066-70CA4A90FC09}"/>
              </a:ext>
            </a:extLst>
          </p:cNvPr>
          <p:cNvGrpSpPr/>
          <p:nvPr userDrawn="1"/>
        </p:nvGrpSpPr>
        <p:grpSpPr>
          <a:xfrm>
            <a:off x="12302028" y="3366188"/>
            <a:ext cx="155539" cy="3491812"/>
            <a:chOff x="12302028" y="3266863"/>
            <a:chExt cx="155539" cy="3491812"/>
          </a:xfrm>
        </p:grpSpPr>
        <p:sp>
          <p:nvSpPr>
            <p:cNvPr id="77" name="Rectangle 174">
              <a:extLst>
                <a:ext uri="{FF2B5EF4-FFF2-40B4-BE49-F238E27FC236}">
                  <a16:creationId xmlns:a16="http://schemas.microsoft.com/office/drawing/2014/main" id="{6D689B32-75DC-4146-A752-6F75C3BA7D66}"/>
                </a:ext>
              </a:extLst>
            </p:cNvPr>
            <p:cNvSpPr/>
            <p:nvPr userDrawn="1"/>
          </p:nvSpPr>
          <p:spPr>
            <a:xfrm>
              <a:off x="12302028" y="4249448"/>
              <a:ext cx="155539" cy="152988"/>
            </a:xfrm>
            <a:prstGeom prst="rect">
              <a:avLst/>
            </a:prstGeom>
            <a:solidFill>
              <a:srgbClr val="4C9BA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8" name="Rectangle 175">
              <a:extLst>
                <a:ext uri="{FF2B5EF4-FFF2-40B4-BE49-F238E27FC236}">
                  <a16:creationId xmlns:a16="http://schemas.microsoft.com/office/drawing/2014/main" id="{DDCEBDF1-170D-4FC5-A068-70480DE69C6A}"/>
                </a:ext>
              </a:extLst>
            </p:cNvPr>
            <p:cNvSpPr/>
            <p:nvPr userDrawn="1"/>
          </p:nvSpPr>
          <p:spPr>
            <a:xfrm>
              <a:off x="12302028" y="4445965"/>
              <a:ext cx="155539" cy="152988"/>
            </a:xfrm>
            <a:prstGeom prst="rect">
              <a:avLst/>
            </a:prstGeom>
            <a:solidFill>
              <a:srgbClr val="7FB7B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9" name="Rectangle 176">
              <a:extLst>
                <a:ext uri="{FF2B5EF4-FFF2-40B4-BE49-F238E27FC236}">
                  <a16:creationId xmlns:a16="http://schemas.microsoft.com/office/drawing/2014/main" id="{DD88F53C-7D2B-40FC-9CBF-1ECA4D369688}"/>
                </a:ext>
              </a:extLst>
            </p:cNvPr>
            <p:cNvSpPr/>
            <p:nvPr userDrawn="1"/>
          </p:nvSpPr>
          <p:spPr>
            <a:xfrm>
              <a:off x="12302028" y="4642482"/>
              <a:ext cx="155539" cy="152988"/>
            </a:xfrm>
            <a:prstGeom prst="rect">
              <a:avLst/>
            </a:prstGeom>
            <a:solidFill>
              <a:srgbClr val="B2D4D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0" name="Rectangle 189">
              <a:extLst>
                <a:ext uri="{FF2B5EF4-FFF2-40B4-BE49-F238E27FC236}">
                  <a16:creationId xmlns:a16="http://schemas.microsoft.com/office/drawing/2014/main" id="{57039F0E-B8DF-430A-9EB8-E4B493B460C5}"/>
                </a:ext>
              </a:extLst>
            </p:cNvPr>
            <p:cNvSpPr/>
            <p:nvPr userDrawn="1"/>
          </p:nvSpPr>
          <p:spPr>
            <a:xfrm>
              <a:off x="12302028" y="3463380"/>
              <a:ext cx="155539" cy="152988"/>
            </a:xfrm>
            <a:prstGeom prst="rect">
              <a:avLst/>
            </a:prstGeom>
            <a:solidFill>
              <a:srgbClr val="65737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1" name="Rectangle 190">
              <a:extLst>
                <a:ext uri="{FF2B5EF4-FFF2-40B4-BE49-F238E27FC236}">
                  <a16:creationId xmlns:a16="http://schemas.microsoft.com/office/drawing/2014/main" id="{2F57A1AE-9E10-418B-8719-240697467A1B}"/>
                </a:ext>
              </a:extLst>
            </p:cNvPr>
            <p:cNvSpPr/>
            <p:nvPr userDrawn="1"/>
          </p:nvSpPr>
          <p:spPr>
            <a:xfrm>
              <a:off x="12302028" y="3659897"/>
              <a:ext cx="155539" cy="152988"/>
            </a:xfrm>
            <a:prstGeom prst="rect">
              <a:avLst/>
            </a:prstGeom>
            <a:solidFill>
              <a:srgbClr val="919BA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2" name="Rectangle 191">
              <a:extLst>
                <a:ext uri="{FF2B5EF4-FFF2-40B4-BE49-F238E27FC236}">
                  <a16:creationId xmlns:a16="http://schemas.microsoft.com/office/drawing/2014/main" id="{39402039-0C22-4DCC-AAAB-9D3E0E5A4B74}"/>
                </a:ext>
              </a:extLst>
            </p:cNvPr>
            <p:cNvSpPr/>
            <p:nvPr userDrawn="1"/>
          </p:nvSpPr>
          <p:spPr>
            <a:xfrm>
              <a:off x="12302028" y="3856414"/>
              <a:ext cx="155539" cy="152988"/>
            </a:xfrm>
            <a:prstGeom prst="rect">
              <a:avLst/>
            </a:prstGeom>
            <a:solidFill>
              <a:srgbClr val="BDC3C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3" name="Rectangle 183">
              <a:extLst>
                <a:ext uri="{FF2B5EF4-FFF2-40B4-BE49-F238E27FC236}">
                  <a16:creationId xmlns:a16="http://schemas.microsoft.com/office/drawing/2014/main" id="{3A43BAE3-836A-4DFC-A4A5-CDA275CA2275}"/>
                </a:ext>
              </a:extLst>
            </p:cNvPr>
            <p:cNvSpPr/>
            <p:nvPr userDrawn="1"/>
          </p:nvSpPr>
          <p:spPr>
            <a:xfrm>
              <a:off x="12302028" y="3266863"/>
              <a:ext cx="155539" cy="152988"/>
            </a:xfrm>
            <a:prstGeom prst="rect">
              <a:avLst/>
            </a:prstGeom>
            <a:solidFill>
              <a:srgbClr val="24374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4" name="Rectangle 173">
              <a:extLst>
                <a:ext uri="{FF2B5EF4-FFF2-40B4-BE49-F238E27FC236}">
                  <a16:creationId xmlns:a16="http://schemas.microsoft.com/office/drawing/2014/main" id="{EAC01F5F-EFC4-4A36-ACCF-2FE205300C87}"/>
                </a:ext>
              </a:extLst>
            </p:cNvPr>
            <p:cNvSpPr/>
            <p:nvPr userDrawn="1"/>
          </p:nvSpPr>
          <p:spPr>
            <a:xfrm>
              <a:off x="12302028" y="4052931"/>
              <a:ext cx="155539" cy="152988"/>
            </a:xfrm>
            <a:prstGeom prst="rect">
              <a:avLst/>
            </a:prstGeom>
            <a:solidFill>
              <a:srgbClr val="00707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5" name="Rectangle 156">
              <a:extLst>
                <a:ext uri="{FF2B5EF4-FFF2-40B4-BE49-F238E27FC236}">
                  <a16:creationId xmlns:a16="http://schemas.microsoft.com/office/drawing/2014/main" id="{B1E6678C-A64D-4D62-A66A-20C18D627ED7}"/>
                </a:ext>
              </a:extLst>
            </p:cNvPr>
            <p:cNvSpPr/>
            <p:nvPr userDrawn="1"/>
          </p:nvSpPr>
          <p:spPr>
            <a:xfrm>
              <a:off x="12302028" y="5821257"/>
              <a:ext cx="155539" cy="152661"/>
            </a:xfrm>
            <a:prstGeom prst="rect">
              <a:avLst/>
            </a:prstGeom>
            <a:solidFill>
              <a:srgbClr val="EAF4F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6" name="Rectangle 157">
              <a:extLst>
                <a:ext uri="{FF2B5EF4-FFF2-40B4-BE49-F238E27FC236}">
                  <a16:creationId xmlns:a16="http://schemas.microsoft.com/office/drawing/2014/main" id="{155C9F1D-F03B-40D8-91F7-AC7CC5A3DD7D}"/>
                </a:ext>
              </a:extLst>
            </p:cNvPr>
            <p:cNvSpPr/>
            <p:nvPr userDrawn="1"/>
          </p:nvSpPr>
          <p:spPr>
            <a:xfrm>
              <a:off x="12302028" y="6213637"/>
              <a:ext cx="155539" cy="152661"/>
            </a:xfrm>
            <a:prstGeom prst="rect">
              <a:avLst/>
            </a:prstGeom>
            <a:solidFill>
              <a:srgbClr val="F2FCF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7" name="Rectangle 158">
              <a:extLst>
                <a:ext uri="{FF2B5EF4-FFF2-40B4-BE49-F238E27FC236}">
                  <a16:creationId xmlns:a16="http://schemas.microsoft.com/office/drawing/2014/main" id="{D4DFD332-2526-44D4-8491-99AF33171B36}"/>
                </a:ext>
              </a:extLst>
            </p:cNvPr>
            <p:cNvSpPr/>
            <p:nvPr userDrawn="1"/>
          </p:nvSpPr>
          <p:spPr>
            <a:xfrm>
              <a:off x="12302028" y="6606014"/>
              <a:ext cx="155539" cy="152661"/>
            </a:xfrm>
            <a:prstGeom prst="rect">
              <a:avLst/>
            </a:prstGeom>
            <a:solidFill>
              <a:srgbClr val="FFF3E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8" name="Rectangle 156">
              <a:extLst>
                <a:ext uri="{FF2B5EF4-FFF2-40B4-BE49-F238E27FC236}">
                  <a16:creationId xmlns:a16="http://schemas.microsoft.com/office/drawing/2014/main" id="{7AEEE934-95D3-4D35-8508-90245ABD1FB1}"/>
                </a:ext>
              </a:extLst>
            </p:cNvPr>
            <p:cNvSpPr/>
            <p:nvPr userDrawn="1"/>
          </p:nvSpPr>
          <p:spPr>
            <a:xfrm>
              <a:off x="12302028" y="5625067"/>
              <a:ext cx="155539" cy="152661"/>
            </a:xfrm>
            <a:prstGeom prst="rect">
              <a:avLst/>
            </a:prstGeom>
            <a:solidFill>
              <a:srgbClr val="D5EAF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9" name="Rectangle 157">
              <a:extLst>
                <a:ext uri="{FF2B5EF4-FFF2-40B4-BE49-F238E27FC236}">
                  <a16:creationId xmlns:a16="http://schemas.microsoft.com/office/drawing/2014/main" id="{2D20B943-618D-4F5A-B3DD-02ABCB51A442}"/>
                </a:ext>
              </a:extLst>
            </p:cNvPr>
            <p:cNvSpPr/>
            <p:nvPr userDrawn="1"/>
          </p:nvSpPr>
          <p:spPr>
            <a:xfrm>
              <a:off x="12302028" y="6017447"/>
              <a:ext cx="155539" cy="152661"/>
            </a:xfrm>
            <a:prstGeom prst="rect">
              <a:avLst/>
            </a:prstGeom>
            <a:solidFill>
              <a:srgbClr val="E6FA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90" name="Rectangle 158">
              <a:extLst>
                <a:ext uri="{FF2B5EF4-FFF2-40B4-BE49-F238E27FC236}">
                  <a16:creationId xmlns:a16="http://schemas.microsoft.com/office/drawing/2014/main" id="{257B1159-A584-41CE-9064-8733B5C2EBC1}"/>
                </a:ext>
              </a:extLst>
            </p:cNvPr>
            <p:cNvSpPr/>
            <p:nvPr userDrawn="1"/>
          </p:nvSpPr>
          <p:spPr>
            <a:xfrm>
              <a:off x="12302028" y="6409827"/>
              <a:ext cx="155539" cy="152661"/>
            </a:xfrm>
            <a:prstGeom prst="rect">
              <a:avLst/>
            </a:prstGeom>
            <a:solidFill>
              <a:srgbClr val="FFE7D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91" name="Rectangle 174">
              <a:extLst>
                <a:ext uri="{FF2B5EF4-FFF2-40B4-BE49-F238E27FC236}">
                  <a16:creationId xmlns:a16="http://schemas.microsoft.com/office/drawing/2014/main" id="{0FEACFE6-840E-4699-86F8-63D530C5E80A}"/>
                </a:ext>
              </a:extLst>
            </p:cNvPr>
            <p:cNvSpPr/>
            <p:nvPr userDrawn="1"/>
          </p:nvSpPr>
          <p:spPr>
            <a:xfrm>
              <a:off x="12302028" y="5035516"/>
              <a:ext cx="155539" cy="152988"/>
            </a:xfrm>
            <a:prstGeom prst="rect">
              <a:avLst/>
            </a:prstGeom>
            <a:solidFill>
              <a:srgbClr val="A44C6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92" name="Rectangle 175">
              <a:extLst>
                <a:ext uri="{FF2B5EF4-FFF2-40B4-BE49-F238E27FC236}">
                  <a16:creationId xmlns:a16="http://schemas.microsoft.com/office/drawing/2014/main" id="{F5CD6176-7CFE-466C-8026-836B3AAD00CB}"/>
                </a:ext>
              </a:extLst>
            </p:cNvPr>
            <p:cNvSpPr/>
            <p:nvPr userDrawn="1"/>
          </p:nvSpPr>
          <p:spPr>
            <a:xfrm>
              <a:off x="12302028" y="5232033"/>
              <a:ext cx="155539" cy="152988"/>
            </a:xfrm>
            <a:prstGeom prst="rect">
              <a:avLst/>
            </a:prstGeom>
            <a:solidFill>
              <a:srgbClr val="BE7F9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93" name="Rectangle 176">
              <a:extLst>
                <a:ext uri="{FF2B5EF4-FFF2-40B4-BE49-F238E27FC236}">
                  <a16:creationId xmlns:a16="http://schemas.microsoft.com/office/drawing/2014/main" id="{CB139271-40DA-42C0-8865-1F160E881CEC}"/>
                </a:ext>
              </a:extLst>
            </p:cNvPr>
            <p:cNvSpPr/>
            <p:nvPr userDrawn="1"/>
          </p:nvSpPr>
          <p:spPr>
            <a:xfrm>
              <a:off x="12302028" y="5428550"/>
              <a:ext cx="155539" cy="152988"/>
            </a:xfrm>
            <a:prstGeom prst="rect">
              <a:avLst/>
            </a:prstGeom>
            <a:solidFill>
              <a:srgbClr val="D8B2B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94" name="Rectangle 173">
              <a:extLst>
                <a:ext uri="{FF2B5EF4-FFF2-40B4-BE49-F238E27FC236}">
                  <a16:creationId xmlns:a16="http://schemas.microsoft.com/office/drawing/2014/main" id="{1C88B0FE-40B3-4F32-BF77-346B42793EBF}"/>
                </a:ext>
              </a:extLst>
            </p:cNvPr>
            <p:cNvSpPr/>
            <p:nvPr userDrawn="1"/>
          </p:nvSpPr>
          <p:spPr>
            <a:xfrm>
              <a:off x="12302028" y="4838999"/>
              <a:ext cx="155539" cy="152988"/>
            </a:xfrm>
            <a:prstGeom prst="rect">
              <a:avLst/>
            </a:prstGeom>
            <a:solidFill>
              <a:srgbClr val="7D002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sp>
        <p:nvSpPr>
          <p:cNvPr id="95" name="TextBox 94">
            <a:extLst>
              <a:ext uri="{FF2B5EF4-FFF2-40B4-BE49-F238E27FC236}">
                <a16:creationId xmlns:a16="http://schemas.microsoft.com/office/drawing/2014/main" id="{34F0C1B0-DDCF-47A4-A5E4-AFECB5DB4CC7}"/>
              </a:ext>
            </a:extLst>
          </p:cNvPr>
          <p:cNvSpPr txBox="1"/>
          <p:nvPr userDrawn="1"/>
        </p:nvSpPr>
        <p:spPr>
          <a:xfrm rot="5400000">
            <a:off x="12140889" y="354987"/>
            <a:ext cx="838371" cy="123111"/>
          </a:xfrm>
          <a:prstGeom prst="rect">
            <a:avLst/>
          </a:prstGeom>
          <a:noFill/>
        </p:spPr>
        <p:txBody>
          <a:bodyPr wrap="none" lIns="0" tIns="0" rIns="0" bIns="0" rtlCol="0">
            <a:spAutoFit/>
          </a:bodyPr>
          <a:lstStyle/>
          <a:p>
            <a:r>
              <a:rPr lang="en-GB" sz="800" noProof="0">
                <a:solidFill>
                  <a:schemeClr val="bg1">
                    <a:lumMod val="65000"/>
                  </a:schemeClr>
                </a:solidFill>
              </a:rPr>
              <a:t>PRIMARY COLORS</a:t>
            </a:r>
          </a:p>
        </p:txBody>
      </p:sp>
      <p:sp>
        <p:nvSpPr>
          <p:cNvPr id="96" name="TextBox 95">
            <a:extLst>
              <a:ext uri="{FF2B5EF4-FFF2-40B4-BE49-F238E27FC236}">
                <a16:creationId xmlns:a16="http://schemas.microsoft.com/office/drawing/2014/main" id="{0C5C1367-8BD4-4EBA-9157-901D62427D01}"/>
              </a:ext>
            </a:extLst>
          </p:cNvPr>
          <p:cNvSpPr txBox="1"/>
          <p:nvPr userDrawn="1"/>
        </p:nvSpPr>
        <p:spPr>
          <a:xfrm rot="5400000">
            <a:off x="12060551" y="2325408"/>
            <a:ext cx="1027525" cy="123111"/>
          </a:xfrm>
          <a:prstGeom prst="rect">
            <a:avLst/>
          </a:prstGeom>
          <a:noFill/>
        </p:spPr>
        <p:txBody>
          <a:bodyPr wrap="none" lIns="0" tIns="0" rIns="0" bIns="0" rtlCol="0">
            <a:spAutoFit/>
          </a:bodyPr>
          <a:lstStyle/>
          <a:p>
            <a:r>
              <a:rPr lang="en-GB" sz="800" noProof="0">
                <a:solidFill>
                  <a:schemeClr val="bg1">
                    <a:lumMod val="65000"/>
                  </a:schemeClr>
                </a:solidFill>
              </a:rPr>
              <a:t>SECONDARY COLORS</a:t>
            </a:r>
          </a:p>
        </p:txBody>
      </p:sp>
      <p:sp>
        <p:nvSpPr>
          <p:cNvPr id="97" name="TextBox 96">
            <a:extLst>
              <a:ext uri="{FF2B5EF4-FFF2-40B4-BE49-F238E27FC236}">
                <a16:creationId xmlns:a16="http://schemas.microsoft.com/office/drawing/2014/main" id="{6C93E48F-4333-4F24-9A7A-423AB2A371D6}"/>
              </a:ext>
            </a:extLst>
          </p:cNvPr>
          <p:cNvSpPr txBox="1"/>
          <p:nvPr userDrawn="1"/>
        </p:nvSpPr>
        <p:spPr>
          <a:xfrm rot="5400000">
            <a:off x="11714302" y="4164644"/>
            <a:ext cx="1720023" cy="123111"/>
          </a:xfrm>
          <a:prstGeom prst="rect">
            <a:avLst/>
          </a:prstGeom>
          <a:noFill/>
        </p:spPr>
        <p:txBody>
          <a:bodyPr wrap="none" lIns="0" tIns="0" rIns="0" bIns="0" rtlCol="0">
            <a:spAutoFit/>
          </a:bodyPr>
          <a:lstStyle/>
          <a:p>
            <a:r>
              <a:rPr lang="en-GB" sz="800" noProof="0">
                <a:solidFill>
                  <a:schemeClr val="bg1">
                    <a:lumMod val="65000"/>
                  </a:schemeClr>
                </a:solidFill>
              </a:rPr>
              <a:t>CHARTS AND INFOGRAPHIC COLORS</a:t>
            </a:r>
          </a:p>
        </p:txBody>
      </p:sp>
      <p:pic>
        <p:nvPicPr>
          <p:cNvPr id="45" name="Graphic 44">
            <a:extLst>
              <a:ext uri="{FF2B5EF4-FFF2-40B4-BE49-F238E27FC236}">
                <a16:creationId xmlns:a16="http://schemas.microsoft.com/office/drawing/2014/main" id="{F6E765D1-7CCC-47DB-8355-6A6FD380CEF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82061" y="512596"/>
            <a:ext cx="1316395" cy="1080000"/>
          </a:xfrm>
          <a:prstGeom prst="rect">
            <a:avLst/>
          </a:prstGeom>
        </p:spPr>
      </p:pic>
    </p:spTree>
    <p:extLst>
      <p:ext uri="{BB962C8B-B14F-4D97-AF65-F5344CB8AC3E}">
        <p14:creationId xmlns:p14="http://schemas.microsoft.com/office/powerpoint/2010/main" val="37339774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slide - Dark image">
    <p:bg>
      <p:bgPr>
        <a:solidFill>
          <a:schemeClr val="l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26629-5690-4594-84E2-75C8A861DA9F}"/>
              </a:ext>
            </a:extLst>
          </p:cNvPr>
          <p:cNvSpPr>
            <a:spLocks noGrp="1"/>
          </p:cNvSpPr>
          <p:nvPr>
            <p:ph type="ctrTitle"/>
          </p:nvPr>
        </p:nvSpPr>
        <p:spPr>
          <a:xfrm>
            <a:off x="695325" y="800100"/>
            <a:ext cx="5333539" cy="3600450"/>
          </a:xfrm>
        </p:spPr>
        <p:txBody>
          <a:bodyPr tIns="0" bIns="0" anchor="b"/>
          <a:lstStyle>
            <a:lvl1pPr algn="l">
              <a:lnSpc>
                <a:spcPct val="100000"/>
              </a:lnSpc>
              <a:defRPr sz="3200">
                <a:solidFill>
                  <a:schemeClr val="bg1"/>
                </a:solidFill>
              </a:defRPr>
            </a:lvl1pPr>
          </a:lstStyle>
          <a:p>
            <a:r>
              <a:rPr lang="en-US" noProof="0"/>
              <a:t>Click to edit Master title style</a:t>
            </a:r>
            <a:endParaRPr lang="en-GB" noProof="0"/>
          </a:p>
        </p:txBody>
      </p:sp>
      <p:sp>
        <p:nvSpPr>
          <p:cNvPr id="4" name="imageSlide" hidden="1">
            <a:extLst>
              <a:ext uri="{FF2B5EF4-FFF2-40B4-BE49-F238E27FC236}">
                <a16:creationId xmlns:a16="http://schemas.microsoft.com/office/drawing/2014/main" id="{223DF67C-B2C0-4D3F-B59F-8AB119B6729D}"/>
              </a:ext>
            </a:extLst>
          </p:cNvPr>
          <p:cNvSpPr/>
          <p:nvPr userDrawn="1"/>
        </p:nvSpPr>
        <p:spPr>
          <a:xfrm>
            <a:off x="995680" y="180796"/>
            <a:ext cx="782320" cy="4288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Undertittel 2">
            <a:extLst>
              <a:ext uri="{FF2B5EF4-FFF2-40B4-BE49-F238E27FC236}">
                <a16:creationId xmlns:a16="http://schemas.microsoft.com/office/drawing/2014/main" id="{4C73CA65-0E28-4A2B-9830-7E41A5ABE94B}"/>
              </a:ext>
            </a:extLst>
          </p:cNvPr>
          <p:cNvSpPr>
            <a:spLocks noGrp="1"/>
          </p:cNvSpPr>
          <p:nvPr>
            <p:ph type="subTitle" idx="1"/>
          </p:nvPr>
        </p:nvSpPr>
        <p:spPr>
          <a:xfrm>
            <a:off x="694800" y="4473574"/>
            <a:ext cx="5335200" cy="1221625"/>
          </a:xfrm>
        </p:spPr>
        <p:txBody>
          <a:bodyPr/>
          <a:lstStyle>
            <a:lvl1pPr marL="0" indent="0" algn="l">
              <a:spcBef>
                <a:spcPts val="0"/>
              </a:spcBef>
              <a:spcAft>
                <a:spcPts val="0"/>
              </a:spcAft>
              <a:buNone/>
              <a:defRPr sz="1800" spc="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GB" noProof="0"/>
          </a:p>
        </p:txBody>
      </p:sp>
      <p:grpSp>
        <p:nvGrpSpPr>
          <p:cNvPr id="33" name="Group 32">
            <a:extLst>
              <a:ext uri="{FF2B5EF4-FFF2-40B4-BE49-F238E27FC236}">
                <a16:creationId xmlns:a16="http://schemas.microsoft.com/office/drawing/2014/main" id="{4C0DED52-85E6-4BD9-89EB-DF5687E49E25}"/>
              </a:ext>
            </a:extLst>
          </p:cNvPr>
          <p:cNvGrpSpPr/>
          <p:nvPr userDrawn="1"/>
        </p:nvGrpSpPr>
        <p:grpSpPr>
          <a:xfrm>
            <a:off x="12302028" y="1854300"/>
            <a:ext cx="155539" cy="1166719"/>
            <a:chOff x="12302028" y="1799637"/>
            <a:chExt cx="155539" cy="1166719"/>
          </a:xfrm>
        </p:grpSpPr>
        <p:sp>
          <p:nvSpPr>
            <p:cNvPr id="34" name="Rectangle 156">
              <a:extLst>
                <a:ext uri="{FF2B5EF4-FFF2-40B4-BE49-F238E27FC236}">
                  <a16:creationId xmlns:a16="http://schemas.microsoft.com/office/drawing/2014/main" id="{65B7BAAE-2A63-43D4-9EB2-4B8F4563C33E}"/>
                </a:ext>
              </a:extLst>
            </p:cNvPr>
            <p:cNvSpPr/>
            <p:nvPr userDrawn="1"/>
          </p:nvSpPr>
          <p:spPr>
            <a:xfrm>
              <a:off x="12302028" y="2408463"/>
              <a:ext cx="155539" cy="152661"/>
            </a:xfrm>
            <a:prstGeom prst="rect">
              <a:avLst/>
            </a:prstGeom>
            <a:solidFill>
              <a:srgbClr val="D5EAF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3" name="Rectangle 157">
              <a:extLst>
                <a:ext uri="{FF2B5EF4-FFF2-40B4-BE49-F238E27FC236}">
                  <a16:creationId xmlns:a16="http://schemas.microsoft.com/office/drawing/2014/main" id="{7495DA74-9B8B-400F-8AAE-A30DB08713B9}"/>
                </a:ext>
              </a:extLst>
            </p:cNvPr>
            <p:cNvSpPr/>
            <p:nvPr userDrawn="1"/>
          </p:nvSpPr>
          <p:spPr>
            <a:xfrm>
              <a:off x="12302028" y="2611078"/>
              <a:ext cx="155539" cy="152661"/>
            </a:xfrm>
            <a:prstGeom prst="rect">
              <a:avLst/>
            </a:prstGeom>
            <a:solidFill>
              <a:srgbClr val="E6FA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4" name="Rectangle 158">
              <a:extLst>
                <a:ext uri="{FF2B5EF4-FFF2-40B4-BE49-F238E27FC236}">
                  <a16:creationId xmlns:a16="http://schemas.microsoft.com/office/drawing/2014/main" id="{BE21F911-48E6-458B-9FDD-95E67C28DB10}"/>
                </a:ext>
              </a:extLst>
            </p:cNvPr>
            <p:cNvSpPr/>
            <p:nvPr userDrawn="1"/>
          </p:nvSpPr>
          <p:spPr>
            <a:xfrm>
              <a:off x="12302028" y="2813695"/>
              <a:ext cx="155539" cy="152661"/>
            </a:xfrm>
            <a:prstGeom prst="rect">
              <a:avLst/>
            </a:prstGeom>
            <a:solidFill>
              <a:srgbClr val="FFE7D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5" name="Rectangle 173">
              <a:extLst>
                <a:ext uri="{FF2B5EF4-FFF2-40B4-BE49-F238E27FC236}">
                  <a16:creationId xmlns:a16="http://schemas.microsoft.com/office/drawing/2014/main" id="{68AB3D6B-17E9-4E92-84BB-EAB3FFA5C2BD}"/>
                </a:ext>
              </a:extLst>
            </p:cNvPr>
            <p:cNvSpPr/>
            <p:nvPr userDrawn="1"/>
          </p:nvSpPr>
          <p:spPr>
            <a:xfrm>
              <a:off x="12302028" y="2205521"/>
              <a:ext cx="155539" cy="152988"/>
            </a:xfrm>
            <a:prstGeom prst="rect">
              <a:avLst/>
            </a:prstGeom>
            <a:solidFill>
              <a:srgbClr val="00707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6" name="Rectangle 183">
              <a:extLst>
                <a:ext uri="{FF2B5EF4-FFF2-40B4-BE49-F238E27FC236}">
                  <a16:creationId xmlns:a16="http://schemas.microsoft.com/office/drawing/2014/main" id="{CAB1D5E6-9358-4C75-AB87-DF5562823C1E}"/>
                </a:ext>
              </a:extLst>
            </p:cNvPr>
            <p:cNvSpPr/>
            <p:nvPr userDrawn="1"/>
          </p:nvSpPr>
          <p:spPr>
            <a:xfrm>
              <a:off x="12302028" y="1799637"/>
              <a:ext cx="155539" cy="152988"/>
            </a:xfrm>
            <a:prstGeom prst="rect">
              <a:avLst/>
            </a:prstGeom>
            <a:solidFill>
              <a:srgbClr val="24374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7" name="Rectangle 200">
              <a:extLst>
                <a:ext uri="{FF2B5EF4-FFF2-40B4-BE49-F238E27FC236}">
                  <a16:creationId xmlns:a16="http://schemas.microsoft.com/office/drawing/2014/main" id="{2B0E6AB2-26AA-49AA-8821-51EF78045330}"/>
                </a:ext>
              </a:extLst>
            </p:cNvPr>
            <p:cNvSpPr/>
            <p:nvPr userDrawn="1"/>
          </p:nvSpPr>
          <p:spPr>
            <a:xfrm>
              <a:off x="12302028" y="2002579"/>
              <a:ext cx="155539" cy="152988"/>
            </a:xfrm>
            <a:prstGeom prst="rect">
              <a:avLst/>
            </a:prstGeom>
            <a:solidFill>
              <a:srgbClr val="7D002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grpSp>
        <p:nvGrpSpPr>
          <p:cNvPr id="68" name="Group 67">
            <a:extLst>
              <a:ext uri="{FF2B5EF4-FFF2-40B4-BE49-F238E27FC236}">
                <a16:creationId xmlns:a16="http://schemas.microsoft.com/office/drawing/2014/main" id="{98964646-8765-4A23-B170-44EDE715A666}"/>
              </a:ext>
            </a:extLst>
          </p:cNvPr>
          <p:cNvGrpSpPr/>
          <p:nvPr userDrawn="1"/>
        </p:nvGrpSpPr>
        <p:grpSpPr>
          <a:xfrm>
            <a:off x="12302028" y="0"/>
            <a:ext cx="155539" cy="1509130"/>
            <a:chOff x="12302028" y="154594"/>
            <a:chExt cx="155539" cy="1509130"/>
          </a:xfrm>
        </p:grpSpPr>
        <p:sp>
          <p:nvSpPr>
            <p:cNvPr id="69" name="Rectangle 188">
              <a:extLst>
                <a:ext uri="{FF2B5EF4-FFF2-40B4-BE49-F238E27FC236}">
                  <a16:creationId xmlns:a16="http://schemas.microsoft.com/office/drawing/2014/main" id="{D3FF6676-BCDD-4DEE-8256-53AADFB02189}"/>
                </a:ext>
              </a:extLst>
            </p:cNvPr>
            <p:cNvSpPr/>
            <p:nvPr userDrawn="1"/>
          </p:nvSpPr>
          <p:spPr>
            <a:xfrm>
              <a:off x="12302028" y="614376"/>
              <a:ext cx="155539" cy="152988"/>
            </a:xfrm>
            <a:prstGeom prst="rect">
              <a:avLst/>
            </a:prstGeom>
            <a:solidFill>
              <a:srgbClr val="FF124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0" name="Rectangle 189">
              <a:extLst>
                <a:ext uri="{FF2B5EF4-FFF2-40B4-BE49-F238E27FC236}">
                  <a16:creationId xmlns:a16="http://schemas.microsoft.com/office/drawing/2014/main" id="{588918B5-9017-48B7-AD1C-33A07137CCAC}"/>
                </a:ext>
              </a:extLst>
            </p:cNvPr>
            <p:cNvSpPr/>
            <p:nvPr userDrawn="1"/>
          </p:nvSpPr>
          <p:spPr>
            <a:xfrm>
              <a:off x="12302028" y="793012"/>
              <a:ext cx="155539" cy="152988"/>
            </a:xfrm>
            <a:prstGeom prst="rect">
              <a:avLst/>
            </a:prstGeom>
            <a:solidFill>
              <a:srgbClr val="FF597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1" name="Rectangle 190">
              <a:extLst>
                <a:ext uri="{FF2B5EF4-FFF2-40B4-BE49-F238E27FC236}">
                  <a16:creationId xmlns:a16="http://schemas.microsoft.com/office/drawing/2014/main" id="{CCE10D86-D6BC-4D93-A35D-EB7541C9099C}"/>
                </a:ext>
              </a:extLst>
            </p:cNvPr>
            <p:cNvSpPr/>
            <p:nvPr userDrawn="1"/>
          </p:nvSpPr>
          <p:spPr>
            <a:xfrm>
              <a:off x="12302028" y="971648"/>
              <a:ext cx="155539" cy="152988"/>
            </a:xfrm>
            <a:prstGeom prst="rect">
              <a:avLst/>
            </a:prstGeom>
            <a:solidFill>
              <a:srgbClr val="FF88A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2" name="Rectangle 191">
              <a:extLst>
                <a:ext uri="{FF2B5EF4-FFF2-40B4-BE49-F238E27FC236}">
                  <a16:creationId xmlns:a16="http://schemas.microsoft.com/office/drawing/2014/main" id="{5181713F-8928-4259-B601-607B9687E81C}"/>
                </a:ext>
              </a:extLst>
            </p:cNvPr>
            <p:cNvSpPr/>
            <p:nvPr userDrawn="1"/>
          </p:nvSpPr>
          <p:spPr>
            <a:xfrm>
              <a:off x="12302028" y="1150284"/>
              <a:ext cx="155539" cy="152988"/>
            </a:xfrm>
            <a:prstGeom prst="rect">
              <a:avLst/>
            </a:prstGeom>
            <a:solidFill>
              <a:srgbClr val="FFB7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3" name="Rectangle 192">
              <a:extLst>
                <a:ext uri="{FF2B5EF4-FFF2-40B4-BE49-F238E27FC236}">
                  <a16:creationId xmlns:a16="http://schemas.microsoft.com/office/drawing/2014/main" id="{2C76EEFD-3846-4589-98D9-6904CD98EDC6}"/>
                </a:ext>
              </a:extLst>
            </p:cNvPr>
            <p:cNvSpPr/>
            <p:nvPr userDrawn="1"/>
          </p:nvSpPr>
          <p:spPr>
            <a:xfrm>
              <a:off x="12302028" y="1328920"/>
              <a:ext cx="155539" cy="152988"/>
            </a:xfrm>
            <a:prstGeom prst="rect">
              <a:avLst/>
            </a:prstGeom>
            <a:solidFill>
              <a:srgbClr val="FFD0D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4" name="Rectangle 31">
              <a:extLst>
                <a:ext uri="{FF2B5EF4-FFF2-40B4-BE49-F238E27FC236}">
                  <a16:creationId xmlns:a16="http://schemas.microsoft.com/office/drawing/2014/main" id="{CE44FC93-6726-4FDD-8FDE-48EC3559A0B8}"/>
                </a:ext>
              </a:extLst>
            </p:cNvPr>
            <p:cNvSpPr/>
            <p:nvPr userDrawn="1"/>
          </p:nvSpPr>
          <p:spPr>
            <a:xfrm>
              <a:off x="12302028" y="381213"/>
              <a:ext cx="155539" cy="152988"/>
            </a:xfrm>
            <a:prstGeom prst="rect">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5" name="Rectangle 33">
              <a:extLst>
                <a:ext uri="{FF2B5EF4-FFF2-40B4-BE49-F238E27FC236}">
                  <a16:creationId xmlns:a16="http://schemas.microsoft.com/office/drawing/2014/main" id="{4A838E43-58C1-4EA8-B569-EDA7E0EEAD25}"/>
                </a:ext>
              </a:extLst>
            </p:cNvPr>
            <p:cNvSpPr/>
            <p:nvPr userDrawn="1"/>
          </p:nvSpPr>
          <p:spPr>
            <a:xfrm>
              <a:off x="12302028" y="154594"/>
              <a:ext cx="155539" cy="152988"/>
            </a:xfrm>
            <a:prstGeom prst="rect">
              <a:avLst/>
            </a:prstGeom>
            <a:solidFill>
              <a:srgbClr val="33333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6" name="Rectangle 192">
              <a:extLst>
                <a:ext uri="{FF2B5EF4-FFF2-40B4-BE49-F238E27FC236}">
                  <a16:creationId xmlns:a16="http://schemas.microsoft.com/office/drawing/2014/main" id="{EA39C16E-79A1-46A0-818C-E3A0EAF4BCAE}"/>
                </a:ext>
              </a:extLst>
            </p:cNvPr>
            <p:cNvSpPr/>
            <p:nvPr userDrawn="1"/>
          </p:nvSpPr>
          <p:spPr>
            <a:xfrm>
              <a:off x="12302028" y="1510736"/>
              <a:ext cx="155539" cy="152988"/>
            </a:xfrm>
            <a:prstGeom prst="rect">
              <a:avLst/>
            </a:prstGeom>
            <a:solidFill>
              <a:srgbClr val="FFEC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grpSp>
        <p:nvGrpSpPr>
          <p:cNvPr id="77" name="Group 76">
            <a:extLst>
              <a:ext uri="{FF2B5EF4-FFF2-40B4-BE49-F238E27FC236}">
                <a16:creationId xmlns:a16="http://schemas.microsoft.com/office/drawing/2014/main" id="{11644DB3-724B-43D4-AAE3-97C90286CFF8}"/>
              </a:ext>
            </a:extLst>
          </p:cNvPr>
          <p:cNvGrpSpPr/>
          <p:nvPr userDrawn="1"/>
        </p:nvGrpSpPr>
        <p:grpSpPr>
          <a:xfrm>
            <a:off x="12302028" y="3366188"/>
            <a:ext cx="155539" cy="3491812"/>
            <a:chOff x="12302028" y="3266863"/>
            <a:chExt cx="155539" cy="3491812"/>
          </a:xfrm>
        </p:grpSpPr>
        <p:sp>
          <p:nvSpPr>
            <p:cNvPr id="78" name="Rectangle 174">
              <a:extLst>
                <a:ext uri="{FF2B5EF4-FFF2-40B4-BE49-F238E27FC236}">
                  <a16:creationId xmlns:a16="http://schemas.microsoft.com/office/drawing/2014/main" id="{10F12043-6ED0-460F-AFA8-EF6FB744D41D}"/>
                </a:ext>
              </a:extLst>
            </p:cNvPr>
            <p:cNvSpPr/>
            <p:nvPr userDrawn="1"/>
          </p:nvSpPr>
          <p:spPr>
            <a:xfrm>
              <a:off x="12302028" y="4249448"/>
              <a:ext cx="155539" cy="152988"/>
            </a:xfrm>
            <a:prstGeom prst="rect">
              <a:avLst/>
            </a:prstGeom>
            <a:solidFill>
              <a:srgbClr val="4C9BA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9" name="Rectangle 175">
              <a:extLst>
                <a:ext uri="{FF2B5EF4-FFF2-40B4-BE49-F238E27FC236}">
                  <a16:creationId xmlns:a16="http://schemas.microsoft.com/office/drawing/2014/main" id="{6B5F9A39-FFAD-4399-AE83-804395A65C8E}"/>
                </a:ext>
              </a:extLst>
            </p:cNvPr>
            <p:cNvSpPr/>
            <p:nvPr userDrawn="1"/>
          </p:nvSpPr>
          <p:spPr>
            <a:xfrm>
              <a:off x="12302028" y="4445965"/>
              <a:ext cx="155539" cy="152988"/>
            </a:xfrm>
            <a:prstGeom prst="rect">
              <a:avLst/>
            </a:prstGeom>
            <a:solidFill>
              <a:srgbClr val="7FB7B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0" name="Rectangle 176">
              <a:extLst>
                <a:ext uri="{FF2B5EF4-FFF2-40B4-BE49-F238E27FC236}">
                  <a16:creationId xmlns:a16="http://schemas.microsoft.com/office/drawing/2014/main" id="{935BB7D7-47EA-4096-8E04-C5F23ACA6362}"/>
                </a:ext>
              </a:extLst>
            </p:cNvPr>
            <p:cNvSpPr/>
            <p:nvPr userDrawn="1"/>
          </p:nvSpPr>
          <p:spPr>
            <a:xfrm>
              <a:off x="12302028" y="4642482"/>
              <a:ext cx="155539" cy="152988"/>
            </a:xfrm>
            <a:prstGeom prst="rect">
              <a:avLst/>
            </a:prstGeom>
            <a:solidFill>
              <a:srgbClr val="B2D4D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1" name="Rectangle 189">
              <a:extLst>
                <a:ext uri="{FF2B5EF4-FFF2-40B4-BE49-F238E27FC236}">
                  <a16:creationId xmlns:a16="http://schemas.microsoft.com/office/drawing/2014/main" id="{E1DB422E-279D-4B16-A49C-8007B7DEA98F}"/>
                </a:ext>
              </a:extLst>
            </p:cNvPr>
            <p:cNvSpPr/>
            <p:nvPr userDrawn="1"/>
          </p:nvSpPr>
          <p:spPr>
            <a:xfrm>
              <a:off x="12302028" y="3463380"/>
              <a:ext cx="155539" cy="152988"/>
            </a:xfrm>
            <a:prstGeom prst="rect">
              <a:avLst/>
            </a:prstGeom>
            <a:solidFill>
              <a:srgbClr val="65737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2" name="Rectangle 190">
              <a:extLst>
                <a:ext uri="{FF2B5EF4-FFF2-40B4-BE49-F238E27FC236}">
                  <a16:creationId xmlns:a16="http://schemas.microsoft.com/office/drawing/2014/main" id="{58A2E012-28FE-43E0-AEBE-EEAC8B07CCE7}"/>
                </a:ext>
              </a:extLst>
            </p:cNvPr>
            <p:cNvSpPr/>
            <p:nvPr userDrawn="1"/>
          </p:nvSpPr>
          <p:spPr>
            <a:xfrm>
              <a:off x="12302028" y="3659897"/>
              <a:ext cx="155539" cy="152988"/>
            </a:xfrm>
            <a:prstGeom prst="rect">
              <a:avLst/>
            </a:prstGeom>
            <a:solidFill>
              <a:srgbClr val="919BA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3" name="Rectangle 191">
              <a:extLst>
                <a:ext uri="{FF2B5EF4-FFF2-40B4-BE49-F238E27FC236}">
                  <a16:creationId xmlns:a16="http://schemas.microsoft.com/office/drawing/2014/main" id="{399E6DE7-1747-48FC-B4AF-F01C5EBE538D}"/>
                </a:ext>
              </a:extLst>
            </p:cNvPr>
            <p:cNvSpPr/>
            <p:nvPr userDrawn="1"/>
          </p:nvSpPr>
          <p:spPr>
            <a:xfrm>
              <a:off x="12302028" y="3856414"/>
              <a:ext cx="155539" cy="152988"/>
            </a:xfrm>
            <a:prstGeom prst="rect">
              <a:avLst/>
            </a:prstGeom>
            <a:solidFill>
              <a:srgbClr val="BDC3C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4" name="Rectangle 183">
              <a:extLst>
                <a:ext uri="{FF2B5EF4-FFF2-40B4-BE49-F238E27FC236}">
                  <a16:creationId xmlns:a16="http://schemas.microsoft.com/office/drawing/2014/main" id="{DB829EFA-917B-4199-8433-6998CDBE0B49}"/>
                </a:ext>
              </a:extLst>
            </p:cNvPr>
            <p:cNvSpPr/>
            <p:nvPr userDrawn="1"/>
          </p:nvSpPr>
          <p:spPr>
            <a:xfrm>
              <a:off x="12302028" y="3266863"/>
              <a:ext cx="155539" cy="152988"/>
            </a:xfrm>
            <a:prstGeom prst="rect">
              <a:avLst/>
            </a:prstGeom>
            <a:solidFill>
              <a:srgbClr val="24374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5" name="Rectangle 173">
              <a:extLst>
                <a:ext uri="{FF2B5EF4-FFF2-40B4-BE49-F238E27FC236}">
                  <a16:creationId xmlns:a16="http://schemas.microsoft.com/office/drawing/2014/main" id="{41A1C27F-7FCD-4CC0-8CC5-ECFB2B0E65C4}"/>
                </a:ext>
              </a:extLst>
            </p:cNvPr>
            <p:cNvSpPr/>
            <p:nvPr userDrawn="1"/>
          </p:nvSpPr>
          <p:spPr>
            <a:xfrm>
              <a:off x="12302028" y="4052931"/>
              <a:ext cx="155539" cy="152988"/>
            </a:xfrm>
            <a:prstGeom prst="rect">
              <a:avLst/>
            </a:prstGeom>
            <a:solidFill>
              <a:srgbClr val="00707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6" name="Rectangle 156">
              <a:extLst>
                <a:ext uri="{FF2B5EF4-FFF2-40B4-BE49-F238E27FC236}">
                  <a16:creationId xmlns:a16="http://schemas.microsoft.com/office/drawing/2014/main" id="{126DA63A-7C62-48C1-87D9-45C830404DD1}"/>
                </a:ext>
              </a:extLst>
            </p:cNvPr>
            <p:cNvSpPr/>
            <p:nvPr userDrawn="1"/>
          </p:nvSpPr>
          <p:spPr>
            <a:xfrm>
              <a:off x="12302028" y="5821257"/>
              <a:ext cx="155539" cy="152661"/>
            </a:xfrm>
            <a:prstGeom prst="rect">
              <a:avLst/>
            </a:prstGeom>
            <a:solidFill>
              <a:srgbClr val="EAF4F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7" name="Rectangle 157">
              <a:extLst>
                <a:ext uri="{FF2B5EF4-FFF2-40B4-BE49-F238E27FC236}">
                  <a16:creationId xmlns:a16="http://schemas.microsoft.com/office/drawing/2014/main" id="{9BB0166A-1AC1-43BB-9D71-061FC248C54F}"/>
                </a:ext>
              </a:extLst>
            </p:cNvPr>
            <p:cNvSpPr/>
            <p:nvPr userDrawn="1"/>
          </p:nvSpPr>
          <p:spPr>
            <a:xfrm>
              <a:off x="12302028" y="6213637"/>
              <a:ext cx="155539" cy="152661"/>
            </a:xfrm>
            <a:prstGeom prst="rect">
              <a:avLst/>
            </a:prstGeom>
            <a:solidFill>
              <a:srgbClr val="F2FCF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8" name="Rectangle 158">
              <a:extLst>
                <a:ext uri="{FF2B5EF4-FFF2-40B4-BE49-F238E27FC236}">
                  <a16:creationId xmlns:a16="http://schemas.microsoft.com/office/drawing/2014/main" id="{B57CD4CE-98A0-453A-AF46-DF1DAAE0FC32}"/>
                </a:ext>
              </a:extLst>
            </p:cNvPr>
            <p:cNvSpPr/>
            <p:nvPr userDrawn="1"/>
          </p:nvSpPr>
          <p:spPr>
            <a:xfrm>
              <a:off x="12302028" y="6606014"/>
              <a:ext cx="155539" cy="152661"/>
            </a:xfrm>
            <a:prstGeom prst="rect">
              <a:avLst/>
            </a:prstGeom>
            <a:solidFill>
              <a:srgbClr val="FFF3E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9" name="Rectangle 156">
              <a:extLst>
                <a:ext uri="{FF2B5EF4-FFF2-40B4-BE49-F238E27FC236}">
                  <a16:creationId xmlns:a16="http://schemas.microsoft.com/office/drawing/2014/main" id="{25312323-C41D-4F10-8C64-9FFC47C3284F}"/>
                </a:ext>
              </a:extLst>
            </p:cNvPr>
            <p:cNvSpPr/>
            <p:nvPr userDrawn="1"/>
          </p:nvSpPr>
          <p:spPr>
            <a:xfrm>
              <a:off x="12302028" y="5625067"/>
              <a:ext cx="155539" cy="152661"/>
            </a:xfrm>
            <a:prstGeom prst="rect">
              <a:avLst/>
            </a:prstGeom>
            <a:solidFill>
              <a:srgbClr val="D5EAF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90" name="Rectangle 157">
              <a:extLst>
                <a:ext uri="{FF2B5EF4-FFF2-40B4-BE49-F238E27FC236}">
                  <a16:creationId xmlns:a16="http://schemas.microsoft.com/office/drawing/2014/main" id="{D5A48542-9018-461B-9D67-C58B1ED2DCB9}"/>
                </a:ext>
              </a:extLst>
            </p:cNvPr>
            <p:cNvSpPr/>
            <p:nvPr userDrawn="1"/>
          </p:nvSpPr>
          <p:spPr>
            <a:xfrm>
              <a:off x="12302028" y="6017447"/>
              <a:ext cx="155539" cy="152661"/>
            </a:xfrm>
            <a:prstGeom prst="rect">
              <a:avLst/>
            </a:prstGeom>
            <a:solidFill>
              <a:srgbClr val="E6FA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91" name="Rectangle 158">
              <a:extLst>
                <a:ext uri="{FF2B5EF4-FFF2-40B4-BE49-F238E27FC236}">
                  <a16:creationId xmlns:a16="http://schemas.microsoft.com/office/drawing/2014/main" id="{1BF7A4EE-A0AC-4728-87E5-28BD29886348}"/>
                </a:ext>
              </a:extLst>
            </p:cNvPr>
            <p:cNvSpPr/>
            <p:nvPr userDrawn="1"/>
          </p:nvSpPr>
          <p:spPr>
            <a:xfrm>
              <a:off x="12302028" y="6409827"/>
              <a:ext cx="155539" cy="152661"/>
            </a:xfrm>
            <a:prstGeom prst="rect">
              <a:avLst/>
            </a:prstGeom>
            <a:solidFill>
              <a:srgbClr val="FFE7D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92" name="Rectangle 174">
              <a:extLst>
                <a:ext uri="{FF2B5EF4-FFF2-40B4-BE49-F238E27FC236}">
                  <a16:creationId xmlns:a16="http://schemas.microsoft.com/office/drawing/2014/main" id="{F8C8EEEE-BBF1-46C8-B43B-9BF4B3785F7B}"/>
                </a:ext>
              </a:extLst>
            </p:cNvPr>
            <p:cNvSpPr/>
            <p:nvPr userDrawn="1"/>
          </p:nvSpPr>
          <p:spPr>
            <a:xfrm>
              <a:off x="12302028" y="5035516"/>
              <a:ext cx="155539" cy="152988"/>
            </a:xfrm>
            <a:prstGeom prst="rect">
              <a:avLst/>
            </a:prstGeom>
            <a:solidFill>
              <a:srgbClr val="A44C6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93" name="Rectangle 175">
              <a:extLst>
                <a:ext uri="{FF2B5EF4-FFF2-40B4-BE49-F238E27FC236}">
                  <a16:creationId xmlns:a16="http://schemas.microsoft.com/office/drawing/2014/main" id="{B1B86911-2BFD-40F9-95DE-A5975A90E07E}"/>
                </a:ext>
              </a:extLst>
            </p:cNvPr>
            <p:cNvSpPr/>
            <p:nvPr userDrawn="1"/>
          </p:nvSpPr>
          <p:spPr>
            <a:xfrm>
              <a:off x="12302028" y="5232033"/>
              <a:ext cx="155539" cy="152988"/>
            </a:xfrm>
            <a:prstGeom prst="rect">
              <a:avLst/>
            </a:prstGeom>
            <a:solidFill>
              <a:srgbClr val="BE7F9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94" name="Rectangle 176">
              <a:extLst>
                <a:ext uri="{FF2B5EF4-FFF2-40B4-BE49-F238E27FC236}">
                  <a16:creationId xmlns:a16="http://schemas.microsoft.com/office/drawing/2014/main" id="{1E5C9573-D18D-42D5-9E8F-548DC66B6723}"/>
                </a:ext>
              </a:extLst>
            </p:cNvPr>
            <p:cNvSpPr/>
            <p:nvPr userDrawn="1"/>
          </p:nvSpPr>
          <p:spPr>
            <a:xfrm>
              <a:off x="12302028" y="5428550"/>
              <a:ext cx="155539" cy="152988"/>
            </a:xfrm>
            <a:prstGeom prst="rect">
              <a:avLst/>
            </a:prstGeom>
            <a:solidFill>
              <a:srgbClr val="D8B2B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95" name="Rectangle 173">
              <a:extLst>
                <a:ext uri="{FF2B5EF4-FFF2-40B4-BE49-F238E27FC236}">
                  <a16:creationId xmlns:a16="http://schemas.microsoft.com/office/drawing/2014/main" id="{A2AF57F4-97F7-4D31-AA1D-68CFCCDF3DE3}"/>
                </a:ext>
              </a:extLst>
            </p:cNvPr>
            <p:cNvSpPr/>
            <p:nvPr userDrawn="1"/>
          </p:nvSpPr>
          <p:spPr>
            <a:xfrm>
              <a:off x="12302028" y="4838999"/>
              <a:ext cx="155539" cy="152988"/>
            </a:xfrm>
            <a:prstGeom prst="rect">
              <a:avLst/>
            </a:prstGeom>
            <a:solidFill>
              <a:srgbClr val="7D002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sp>
        <p:nvSpPr>
          <p:cNvPr id="96" name="TextBox 95">
            <a:extLst>
              <a:ext uri="{FF2B5EF4-FFF2-40B4-BE49-F238E27FC236}">
                <a16:creationId xmlns:a16="http://schemas.microsoft.com/office/drawing/2014/main" id="{8E449EC5-31B6-4863-B880-64B6008EFDD8}"/>
              </a:ext>
            </a:extLst>
          </p:cNvPr>
          <p:cNvSpPr txBox="1"/>
          <p:nvPr userDrawn="1"/>
        </p:nvSpPr>
        <p:spPr>
          <a:xfrm rot="5400000">
            <a:off x="12140889" y="354987"/>
            <a:ext cx="838371" cy="123111"/>
          </a:xfrm>
          <a:prstGeom prst="rect">
            <a:avLst/>
          </a:prstGeom>
          <a:noFill/>
        </p:spPr>
        <p:txBody>
          <a:bodyPr wrap="none" lIns="0" tIns="0" rIns="0" bIns="0" rtlCol="0">
            <a:spAutoFit/>
          </a:bodyPr>
          <a:lstStyle/>
          <a:p>
            <a:r>
              <a:rPr lang="en-GB" sz="800" noProof="0">
                <a:solidFill>
                  <a:schemeClr val="bg1">
                    <a:lumMod val="65000"/>
                  </a:schemeClr>
                </a:solidFill>
              </a:rPr>
              <a:t>PRIMARY COLORS</a:t>
            </a:r>
          </a:p>
        </p:txBody>
      </p:sp>
      <p:sp>
        <p:nvSpPr>
          <p:cNvPr id="97" name="TextBox 96">
            <a:extLst>
              <a:ext uri="{FF2B5EF4-FFF2-40B4-BE49-F238E27FC236}">
                <a16:creationId xmlns:a16="http://schemas.microsoft.com/office/drawing/2014/main" id="{9F02B2F5-2462-42DE-A41C-2EDF25D39C0B}"/>
              </a:ext>
            </a:extLst>
          </p:cNvPr>
          <p:cNvSpPr txBox="1"/>
          <p:nvPr userDrawn="1"/>
        </p:nvSpPr>
        <p:spPr>
          <a:xfrm rot="5400000">
            <a:off x="12060551" y="2325408"/>
            <a:ext cx="1027525" cy="123111"/>
          </a:xfrm>
          <a:prstGeom prst="rect">
            <a:avLst/>
          </a:prstGeom>
          <a:noFill/>
        </p:spPr>
        <p:txBody>
          <a:bodyPr wrap="none" lIns="0" tIns="0" rIns="0" bIns="0" rtlCol="0">
            <a:spAutoFit/>
          </a:bodyPr>
          <a:lstStyle/>
          <a:p>
            <a:r>
              <a:rPr lang="en-GB" sz="800" noProof="0">
                <a:solidFill>
                  <a:schemeClr val="bg1">
                    <a:lumMod val="65000"/>
                  </a:schemeClr>
                </a:solidFill>
              </a:rPr>
              <a:t>SECONDARY COLORS</a:t>
            </a:r>
          </a:p>
        </p:txBody>
      </p:sp>
      <p:sp>
        <p:nvSpPr>
          <p:cNvPr id="98" name="TextBox 97">
            <a:extLst>
              <a:ext uri="{FF2B5EF4-FFF2-40B4-BE49-F238E27FC236}">
                <a16:creationId xmlns:a16="http://schemas.microsoft.com/office/drawing/2014/main" id="{C8B2DC8E-4C80-4C9E-8C9A-490D3AC54D3F}"/>
              </a:ext>
            </a:extLst>
          </p:cNvPr>
          <p:cNvSpPr txBox="1"/>
          <p:nvPr userDrawn="1"/>
        </p:nvSpPr>
        <p:spPr>
          <a:xfrm rot="5400000">
            <a:off x="11714302" y="4164644"/>
            <a:ext cx="1720023" cy="123111"/>
          </a:xfrm>
          <a:prstGeom prst="rect">
            <a:avLst/>
          </a:prstGeom>
          <a:noFill/>
        </p:spPr>
        <p:txBody>
          <a:bodyPr wrap="none" lIns="0" tIns="0" rIns="0" bIns="0" rtlCol="0">
            <a:spAutoFit/>
          </a:bodyPr>
          <a:lstStyle/>
          <a:p>
            <a:r>
              <a:rPr lang="en-GB" sz="800" noProof="0">
                <a:solidFill>
                  <a:schemeClr val="bg1">
                    <a:lumMod val="65000"/>
                  </a:schemeClr>
                </a:solidFill>
              </a:rPr>
              <a:t>CHARTS AND INFOGRAPHIC COLORS</a:t>
            </a:r>
          </a:p>
        </p:txBody>
      </p:sp>
      <p:pic>
        <p:nvPicPr>
          <p:cNvPr id="46" name="Graphic 45">
            <a:extLst>
              <a:ext uri="{FF2B5EF4-FFF2-40B4-BE49-F238E27FC236}">
                <a16:creationId xmlns:a16="http://schemas.microsoft.com/office/drawing/2014/main" id="{C7A0A1BD-DBA1-4EE2-8209-D24909FF729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82061" y="512596"/>
            <a:ext cx="1316395" cy="1080000"/>
          </a:xfrm>
          <a:prstGeom prst="rect">
            <a:avLst/>
          </a:prstGeom>
        </p:spPr>
      </p:pic>
    </p:spTree>
    <p:extLst>
      <p:ext uri="{BB962C8B-B14F-4D97-AF65-F5344CB8AC3E}">
        <p14:creationId xmlns:p14="http://schemas.microsoft.com/office/powerpoint/2010/main" val="438197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 Light imag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26629-5690-4594-84E2-75C8A861DA9F}"/>
              </a:ext>
            </a:extLst>
          </p:cNvPr>
          <p:cNvSpPr>
            <a:spLocks noGrp="1"/>
          </p:cNvSpPr>
          <p:nvPr>
            <p:ph type="ctrTitle"/>
          </p:nvPr>
        </p:nvSpPr>
        <p:spPr>
          <a:xfrm>
            <a:off x="695325" y="800100"/>
            <a:ext cx="5333539" cy="3600450"/>
          </a:xfrm>
        </p:spPr>
        <p:txBody>
          <a:bodyPr tIns="0" bIns="0" anchor="b"/>
          <a:lstStyle>
            <a:lvl1pPr algn="l">
              <a:lnSpc>
                <a:spcPct val="100000"/>
              </a:lnSpc>
              <a:defRPr sz="3200">
                <a:solidFill>
                  <a:srgbClr val="FF0942"/>
                </a:solidFill>
              </a:defRPr>
            </a:lvl1pPr>
          </a:lstStyle>
          <a:p>
            <a:r>
              <a:rPr lang="en-US" noProof="0"/>
              <a:t>Click to edit Master title style</a:t>
            </a:r>
            <a:endParaRPr lang="en-GB" noProof="0"/>
          </a:p>
        </p:txBody>
      </p:sp>
      <p:sp>
        <p:nvSpPr>
          <p:cNvPr id="7" name="imageSlide" hidden="1">
            <a:extLst>
              <a:ext uri="{FF2B5EF4-FFF2-40B4-BE49-F238E27FC236}">
                <a16:creationId xmlns:a16="http://schemas.microsoft.com/office/drawing/2014/main" id="{03A0DBB0-FFD4-4EE1-8049-02A1360D68B5}"/>
              </a:ext>
            </a:extLst>
          </p:cNvPr>
          <p:cNvSpPr/>
          <p:nvPr userDrawn="1"/>
        </p:nvSpPr>
        <p:spPr>
          <a:xfrm>
            <a:off x="995680" y="180796"/>
            <a:ext cx="782320" cy="4288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Undertittel 2">
            <a:extLst>
              <a:ext uri="{FF2B5EF4-FFF2-40B4-BE49-F238E27FC236}">
                <a16:creationId xmlns:a16="http://schemas.microsoft.com/office/drawing/2014/main" id="{283EC197-AC2F-4210-BB53-22D8D21BC123}"/>
              </a:ext>
            </a:extLst>
          </p:cNvPr>
          <p:cNvSpPr>
            <a:spLocks noGrp="1"/>
          </p:cNvSpPr>
          <p:nvPr>
            <p:ph type="subTitle" idx="1"/>
          </p:nvPr>
        </p:nvSpPr>
        <p:spPr>
          <a:xfrm>
            <a:off x="694800" y="4473574"/>
            <a:ext cx="5335200" cy="1221625"/>
          </a:xfrm>
        </p:spPr>
        <p:txBody>
          <a:bodyPr/>
          <a:lstStyle>
            <a:lvl1pPr marL="0" indent="0" algn="l">
              <a:spcBef>
                <a:spcPts val="0"/>
              </a:spcBef>
              <a:spcAft>
                <a:spcPts val="0"/>
              </a:spcAft>
              <a:buNone/>
              <a:defRPr sz="1800" spc="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GB" noProof="0"/>
          </a:p>
        </p:txBody>
      </p:sp>
      <p:grpSp>
        <p:nvGrpSpPr>
          <p:cNvPr id="33" name="Group 32">
            <a:extLst>
              <a:ext uri="{FF2B5EF4-FFF2-40B4-BE49-F238E27FC236}">
                <a16:creationId xmlns:a16="http://schemas.microsoft.com/office/drawing/2014/main" id="{5464A01B-E5CF-44DC-9B1C-A41EE56ECF07}"/>
              </a:ext>
            </a:extLst>
          </p:cNvPr>
          <p:cNvGrpSpPr/>
          <p:nvPr userDrawn="1"/>
        </p:nvGrpSpPr>
        <p:grpSpPr>
          <a:xfrm>
            <a:off x="12302028" y="1854300"/>
            <a:ext cx="155539" cy="1166719"/>
            <a:chOff x="12302028" y="1799637"/>
            <a:chExt cx="155539" cy="1166719"/>
          </a:xfrm>
        </p:grpSpPr>
        <p:sp>
          <p:nvSpPr>
            <p:cNvPr id="34" name="Rectangle 156">
              <a:extLst>
                <a:ext uri="{FF2B5EF4-FFF2-40B4-BE49-F238E27FC236}">
                  <a16:creationId xmlns:a16="http://schemas.microsoft.com/office/drawing/2014/main" id="{9DBFC198-ED67-4BC4-A301-CFBB5E38A446}"/>
                </a:ext>
              </a:extLst>
            </p:cNvPr>
            <p:cNvSpPr/>
            <p:nvPr userDrawn="1"/>
          </p:nvSpPr>
          <p:spPr>
            <a:xfrm>
              <a:off x="12302028" y="2408463"/>
              <a:ext cx="155539" cy="152661"/>
            </a:xfrm>
            <a:prstGeom prst="rect">
              <a:avLst/>
            </a:prstGeom>
            <a:solidFill>
              <a:srgbClr val="D5EAF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3" name="Rectangle 157">
              <a:extLst>
                <a:ext uri="{FF2B5EF4-FFF2-40B4-BE49-F238E27FC236}">
                  <a16:creationId xmlns:a16="http://schemas.microsoft.com/office/drawing/2014/main" id="{89BBF5D7-D60A-4CA2-AC75-90D3F27682D9}"/>
                </a:ext>
              </a:extLst>
            </p:cNvPr>
            <p:cNvSpPr/>
            <p:nvPr userDrawn="1"/>
          </p:nvSpPr>
          <p:spPr>
            <a:xfrm>
              <a:off x="12302028" y="2611078"/>
              <a:ext cx="155539" cy="152661"/>
            </a:xfrm>
            <a:prstGeom prst="rect">
              <a:avLst/>
            </a:prstGeom>
            <a:solidFill>
              <a:srgbClr val="E6FA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4" name="Rectangle 158">
              <a:extLst>
                <a:ext uri="{FF2B5EF4-FFF2-40B4-BE49-F238E27FC236}">
                  <a16:creationId xmlns:a16="http://schemas.microsoft.com/office/drawing/2014/main" id="{219B46FF-7259-4320-BDFB-DD486E1FFE2A}"/>
                </a:ext>
              </a:extLst>
            </p:cNvPr>
            <p:cNvSpPr/>
            <p:nvPr userDrawn="1"/>
          </p:nvSpPr>
          <p:spPr>
            <a:xfrm>
              <a:off x="12302028" y="2813695"/>
              <a:ext cx="155539" cy="152661"/>
            </a:xfrm>
            <a:prstGeom prst="rect">
              <a:avLst/>
            </a:prstGeom>
            <a:solidFill>
              <a:srgbClr val="FFE7D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5" name="Rectangle 173">
              <a:extLst>
                <a:ext uri="{FF2B5EF4-FFF2-40B4-BE49-F238E27FC236}">
                  <a16:creationId xmlns:a16="http://schemas.microsoft.com/office/drawing/2014/main" id="{5C0A165B-FEEE-4341-B7CE-167A949E3C92}"/>
                </a:ext>
              </a:extLst>
            </p:cNvPr>
            <p:cNvSpPr/>
            <p:nvPr userDrawn="1"/>
          </p:nvSpPr>
          <p:spPr>
            <a:xfrm>
              <a:off x="12302028" y="2205521"/>
              <a:ext cx="155539" cy="152988"/>
            </a:xfrm>
            <a:prstGeom prst="rect">
              <a:avLst/>
            </a:prstGeom>
            <a:solidFill>
              <a:srgbClr val="00707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6" name="Rectangle 183">
              <a:extLst>
                <a:ext uri="{FF2B5EF4-FFF2-40B4-BE49-F238E27FC236}">
                  <a16:creationId xmlns:a16="http://schemas.microsoft.com/office/drawing/2014/main" id="{658588B4-7321-4D41-9AD9-61014663435B}"/>
                </a:ext>
              </a:extLst>
            </p:cNvPr>
            <p:cNvSpPr/>
            <p:nvPr userDrawn="1"/>
          </p:nvSpPr>
          <p:spPr>
            <a:xfrm>
              <a:off x="12302028" y="1799637"/>
              <a:ext cx="155539" cy="152988"/>
            </a:xfrm>
            <a:prstGeom prst="rect">
              <a:avLst/>
            </a:prstGeom>
            <a:solidFill>
              <a:srgbClr val="24374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7" name="Rectangle 200">
              <a:extLst>
                <a:ext uri="{FF2B5EF4-FFF2-40B4-BE49-F238E27FC236}">
                  <a16:creationId xmlns:a16="http://schemas.microsoft.com/office/drawing/2014/main" id="{73D39B41-A553-476A-8E6E-D9060820A50C}"/>
                </a:ext>
              </a:extLst>
            </p:cNvPr>
            <p:cNvSpPr/>
            <p:nvPr userDrawn="1"/>
          </p:nvSpPr>
          <p:spPr>
            <a:xfrm>
              <a:off x="12302028" y="2002579"/>
              <a:ext cx="155539" cy="152988"/>
            </a:xfrm>
            <a:prstGeom prst="rect">
              <a:avLst/>
            </a:prstGeom>
            <a:solidFill>
              <a:srgbClr val="7D002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grpSp>
        <p:nvGrpSpPr>
          <p:cNvPr id="68" name="Group 67">
            <a:extLst>
              <a:ext uri="{FF2B5EF4-FFF2-40B4-BE49-F238E27FC236}">
                <a16:creationId xmlns:a16="http://schemas.microsoft.com/office/drawing/2014/main" id="{08E4BCCE-2C0D-4C8A-8F5D-A1BC5451331A}"/>
              </a:ext>
            </a:extLst>
          </p:cNvPr>
          <p:cNvGrpSpPr/>
          <p:nvPr userDrawn="1"/>
        </p:nvGrpSpPr>
        <p:grpSpPr>
          <a:xfrm>
            <a:off x="12302028" y="0"/>
            <a:ext cx="155539" cy="1509130"/>
            <a:chOff x="12302028" y="154594"/>
            <a:chExt cx="155539" cy="1509130"/>
          </a:xfrm>
        </p:grpSpPr>
        <p:sp>
          <p:nvSpPr>
            <p:cNvPr id="69" name="Rectangle 188">
              <a:extLst>
                <a:ext uri="{FF2B5EF4-FFF2-40B4-BE49-F238E27FC236}">
                  <a16:creationId xmlns:a16="http://schemas.microsoft.com/office/drawing/2014/main" id="{B2DA834D-AC4F-4537-B21E-F1C6760461B7}"/>
                </a:ext>
              </a:extLst>
            </p:cNvPr>
            <p:cNvSpPr/>
            <p:nvPr userDrawn="1"/>
          </p:nvSpPr>
          <p:spPr>
            <a:xfrm>
              <a:off x="12302028" y="614376"/>
              <a:ext cx="155539" cy="152988"/>
            </a:xfrm>
            <a:prstGeom prst="rect">
              <a:avLst/>
            </a:prstGeom>
            <a:solidFill>
              <a:srgbClr val="FF124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0" name="Rectangle 189">
              <a:extLst>
                <a:ext uri="{FF2B5EF4-FFF2-40B4-BE49-F238E27FC236}">
                  <a16:creationId xmlns:a16="http://schemas.microsoft.com/office/drawing/2014/main" id="{9ED487C1-2626-41A6-8002-962CDFC055EC}"/>
                </a:ext>
              </a:extLst>
            </p:cNvPr>
            <p:cNvSpPr/>
            <p:nvPr userDrawn="1"/>
          </p:nvSpPr>
          <p:spPr>
            <a:xfrm>
              <a:off x="12302028" y="793012"/>
              <a:ext cx="155539" cy="152988"/>
            </a:xfrm>
            <a:prstGeom prst="rect">
              <a:avLst/>
            </a:prstGeom>
            <a:solidFill>
              <a:srgbClr val="FF597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1" name="Rectangle 190">
              <a:extLst>
                <a:ext uri="{FF2B5EF4-FFF2-40B4-BE49-F238E27FC236}">
                  <a16:creationId xmlns:a16="http://schemas.microsoft.com/office/drawing/2014/main" id="{DDE7CD12-6EB1-4205-AF4F-1EF2905C7602}"/>
                </a:ext>
              </a:extLst>
            </p:cNvPr>
            <p:cNvSpPr/>
            <p:nvPr userDrawn="1"/>
          </p:nvSpPr>
          <p:spPr>
            <a:xfrm>
              <a:off x="12302028" y="971648"/>
              <a:ext cx="155539" cy="152988"/>
            </a:xfrm>
            <a:prstGeom prst="rect">
              <a:avLst/>
            </a:prstGeom>
            <a:solidFill>
              <a:srgbClr val="FF88A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2" name="Rectangle 191">
              <a:extLst>
                <a:ext uri="{FF2B5EF4-FFF2-40B4-BE49-F238E27FC236}">
                  <a16:creationId xmlns:a16="http://schemas.microsoft.com/office/drawing/2014/main" id="{23E7B8B2-8D7D-4991-96AC-167CB22EDA79}"/>
                </a:ext>
              </a:extLst>
            </p:cNvPr>
            <p:cNvSpPr/>
            <p:nvPr userDrawn="1"/>
          </p:nvSpPr>
          <p:spPr>
            <a:xfrm>
              <a:off x="12302028" y="1150284"/>
              <a:ext cx="155539" cy="152988"/>
            </a:xfrm>
            <a:prstGeom prst="rect">
              <a:avLst/>
            </a:prstGeom>
            <a:solidFill>
              <a:srgbClr val="FFB7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3" name="Rectangle 192">
              <a:extLst>
                <a:ext uri="{FF2B5EF4-FFF2-40B4-BE49-F238E27FC236}">
                  <a16:creationId xmlns:a16="http://schemas.microsoft.com/office/drawing/2014/main" id="{35A8674E-A932-4B7D-9975-84125C40DD04}"/>
                </a:ext>
              </a:extLst>
            </p:cNvPr>
            <p:cNvSpPr/>
            <p:nvPr userDrawn="1"/>
          </p:nvSpPr>
          <p:spPr>
            <a:xfrm>
              <a:off x="12302028" y="1328920"/>
              <a:ext cx="155539" cy="152988"/>
            </a:xfrm>
            <a:prstGeom prst="rect">
              <a:avLst/>
            </a:prstGeom>
            <a:solidFill>
              <a:srgbClr val="FFD0D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4" name="Rectangle 31">
              <a:extLst>
                <a:ext uri="{FF2B5EF4-FFF2-40B4-BE49-F238E27FC236}">
                  <a16:creationId xmlns:a16="http://schemas.microsoft.com/office/drawing/2014/main" id="{D28A0050-F0C1-4C8D-9456-D581E558E3F1}"/>
                </a:ext>
              </a:extLst>
            </p:cNvPr>
            <p:cNvSpPr/>
            <p:nvPr userDrawn="1"/>
          </p:nvSpPr>
          <p:spPr>
            <a:xfrm>
              <a:off x="12302028" y="381213"/>
              <a:ext cx="155539" cy="152988"/>
            </a:xfrm>
            <a:prstGeom prst="rect">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5" name="Rectangle 33">
              <a:extLst>
                <a:ext uri="{FF2B5EF4-FFF2-40B4-BE49-F238E27FC236}">
                  <a16:creationId xmlns:a16="http://schemas.microsoft.com/office/drawing/2014/main" id="{0CED7727-6121-4F6F-A3E7-491AAC0B153A}"/>
                </a:ext>
              </a:extLst>
            </p:cNvPr>
            <p:cNvSpPr/>
            <p:nvPr userDrawn="1"/>
          </p:nvSpPr>
          <p:spPr>
            <a:xfrm>
              <a:off x="12302028" y="154594"/>
              <a:ext cx="155539" cy="152988"/>
            </a:xfrm>
            <a:prstGeom prst="rect">
              <a:avLst/>
            </a:prstGeom>
            <a:solidFill>
              <a:srgbClr val="33333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6" name="Rectangle 192">
              <a:extLst>
                <a:ext uri="{FF2B5EF4-FFF2-40B4-BE49-F238E27FC236}">
                  <a16:creationId xmlns:a16="http://schemas.microsoft.com/office/drawing/2014/main" id="{087C375C-EC2E-4563-A9D9-E1C32B4562E0}"/>
                </a:ext>
              </a:extLst>
            </p:cNvPr>
            <p:cNvSpPr/>
            <p:nvPr userDrawn="1"/>
          </p:nvSpPr>
          <p:spPr>
            <a:xfrm>
              <a:off x="12302028" y="1510736"/>
              <a:ext cx="155539" cy="152988"/>
            </a:xfrm>
            <a:prstGeom prst="rect">
              <a:avLst/>
            </a:prstGeom>
            <a:solidFill>
              <a:srgbClr val="FFEC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grpSp>
        <p:nvGrpSpPr>
          <p:cNvPr id="77" name="Group 76">
            <a:extLst>
              <a:ext uri="{FF2B5EF4-FFF2-40B4-BE49-F238E27FC236}">
                <a16:creationId xmlns:a16="http://schemas.microsoft.com/office/drawing/2014/main" id="{E9A5EC11-728A-454E-AF61-7116CE393A4D}"/>
              </a:ext>
            </a:extLst>
          </p:cNvPr>
          <p:cNvGrpSpPr/>
          <p:nvPr userDrawn="1"/>
        </p:nvGrpSpPr>
        <p:grpSpPr>
          <a:xfrm>
            <a:off x="12302028" y="3366188"/>
            <a:ext cx="155539" cy="3491812"/>
            <a:chOff x="12302028" y="3266863"/>
            <a:chExt cx="155539" cy="3491812"/>
          </a:xfrm>
        </p:grpSpPr>
        <p:sp>
          <p:nvSpPr>
            <p:cNvPr id="78" name="Rectangle 174">
              <a:extLst>
                <a:ext uri="{FF2B5EF4-FFF2-40B4-BE49-F238E27FC236}">
                  <a16:creationId xmlns:a16="http://schemas.microsoft.com/office/drawing/2014/main" id="{3B954959-187F-4E15-9652-797222BB1122}"/>
                </a:ext>
              </a:extLst>
            </p:cNvPr>
            <p:cNvSpPr/>
            <p:nvPr userDrawn="1"/>
          </p:nvSpPr>
          <p:spPr>
            <a:xfrm>
              <a:off x="12302028" y="4249448"/>
              <a:ext cx="155539" cy="152988"/>
            </a:xfrm>
            <a:prstGeom prst="rect">
              <a:avLst/>
            </a:prstGeom>
            <a:solidFill>
              <a:srgbClr val="4C9BA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9" name="Rectangle 175">
              <a:extLst>
                <a:ext uri="{FF2B5EF4-FFF2-40B4-BE49-F238E27FC236}">
                  <a16:creationId xmlns:a16="http://schemas.microsoft.com/office/drawing/2014/main" id="{C78231BD-474C-4A45-A519-71904704F1C2}"/>
                </a:ext>
              </a:extLst>
            </p:cNvPr>
            <p:cNvSpPr/>
            <p:nvPr userDrawn="1"/>
          </p:nvSpPr>
          <p:spPr>
            <a:xfrm>
              <a:off x="12302028" y="4445965"/>
              <a:ext cx="155539" cy="152988"/>
            </a:xfrm>
            <a:prstGeom prst="rect">
              <a:avLst/>
            </a:prstGeom>
            <a:solidFill>
              <a:srgbClr val="7FB7B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0" name="Rectangle 176">
              <a:extLst>
                <a:ext uri="{FF2B5EF4-FFF2-40B4-BE49-F238E27FC236}">
                  <a16:creationId xmlns:a16="http://schemas.microsoft.com/office/drawing/2014/main" id="{7C4F118D-53C3-496E-B2CA-67B772D88A27}"/>
                </a:ext>
              </a:extLst>
            </p:cNvPr>
            <p:cNvSpPr/>
            <p:nvPr userDrawn="1"/>
          </p:nvSpPr>
          <p:spPr>
            <a:xfrm>
              <a:off x="12302028" y="4642482"/>
              <a:ext cx="155539" cy="152988"/>
            </a:xfrm>
            <a:prstGeom prst="rect">
              <a:avLst/>
            </a:prstGeom>
            <a:solidFill>
              <a:srgbClr val="B2D4D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1" name="Rectangle 189">
              <a:extLst>
                <a:ext uri="{FF2B5EF4-FFF2-40B4-BE49-F238E27FC236}">
                  <a16:creationId xmlns:a16="http://schemas.microsoft.com/office/drawing/2014/main" id="{939C3E87-323E-4E46-9951-C92A980B2315}"/>
                </a:ext>
              </a:extLst>
            </p:cNvPr>
            <p:cNvSpPr/>
            <p:nvPr userDrawn="1"/>
          </p:nvSpPr>
          <p:spPr>
            <a:xfrm>
              <a:off x="12302028" y="3463380"/>
              <a:ext cx="155539" cy="152988"/>
            </a:xfrm>
            <a:prstGeom prst="rect">
              <a:avLst/>
            </a:prstGeom>
            <a:solidFill>
              <a:srgbClr val="65737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2" name="Rectangle 190">
              <a:extLst>
                <a:ext uri="{FF2B5EF4-FFF2-40B4-BE49-F238E27FC236}">
                  <a16:creationId xmlns:a16="http://schemas.microsoft.com/office/drawing/2014/main" id="{864BCECC-5D78-43F0-87CE-95B53EA4C843}"/>
                </a:ext>
              </a:extLst>
            </p:cNvPr>
            <p:cNvSpPr/>
            <p:nvPr userDrawn="1"/>
          </p:nvSpPr>
          <p:spPr>
            <a:xfrm>
              <a:off x="12302028" y="3659897"/>
              <a:ext cx="155539" cy="152988"/>
            </a:xfrm>
            <a:prstGeom prst="rect">
              <a:avLst/>
            </a:prstGeom>
            <a:solidFill>
              <a:srgbClr val="919BA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3" name="Rectangle 191">
              <a:extLst>
                <a:ext uri="{FF2B5EF4-FFF2-40B4-BE49-F238E27FC236}">
                  <a16:creationId xmlns:a16="http://schemas.microsoft.com/office/drawing/2014/main" id="{923937FC-D5F9-4261-9AC1-582A29444D33}"/>
                </a:ext>
              </a:extLst>
            </p:cNvPr>
            <p:cNvSpPr/>
            <p:nvPr userDrawn="1"/>
          </p:nvSpPr>
          <p:spPr>
            <a:xfrm>
              <a:off x="12302028" y="3856414"/>
              <a:ext cx="155539" cy="152988"/>
            </a:xfrm>
            <a:prstGeom prst="rect">
              <a:avLst/>
            </a:prstGeom>
            <a:solidFill>
              <a:srgbClr val="BDC3C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4" name="Rectangle 183">
              <a:extLst>
                <a:ext uri="{FF2B5EF4-FFF2-40B4-BE49-F238E27FC236}">
                  <a16:creationId xmlns:a16="http://schemas.microsoft.com/office/drawing/2014/main" id="{AFA1A6CF-0170-4435-9E3E-B2B74B026A16}"/>
                </a:ext>
              </a:extLst>
            </p:cNvPr>
            <p:cNvSpPr/>
            <p:nvPr userDrawn="1"/>
          </p:nvSpPr>
          <p:spPr>
            <a:xfrm>
              <a:off x="12302028" y="3266863"/>
              <a:ext cx="155539" cy="152988"/>
            </a:xfrm>
            <a:prstGeom prst="rect">
              <a:avLst/>
            </a:prstGeom>
            <a:solidFill>
              <a:srgbClr val="24374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5" name="Rectangle 173">
              <a:extLst>
                <a:ext uri="{FF2B5EF4-FFF2-40B4-BE49-F238E27FC236}">
                  <a16:creationId xmlns:a16="http://schemas.microsoft.com/office/drawing/2014/main" id="{BF2DED29-3397-4A04-823D-46CF2270A341}"/>
                </a:ext>
              </a:extLst>
            </p:cNvPr>
            <p:cNvSpPr/>
            <p:nvPr userDrawn="1"/>
          </p:nvSpPr>
          <p:spPr>
            <a:xfrm>
              <a:off x="12302028" y="4052931"/>
              <a:ext cx="155539" cy="152988"/>
            </a:xfrm>
            <a:prstGeom prst="rect">
              <a:avLst/>
            </a:prstGeom>
            <a:solidFill>
              <a:srgbClr val="00707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6" name="Rectangle 156">
              <a:extLst>
                <a:ext uri="{FF2B5EF4-FFF2-40B4-BE49-F238E27FC236}">
                  <a16:creationId xmlns:a16="http://schemas.microsoft.com/office/drawing/2014/main" id="{49F94C93-6F36-42B9-97FD-29127C7EA080}"/>
                </a:ext>
              </a:extLst>
            </p:cNvPr>
            <p:cNvSpPr/>
            <p:nvPr userDrawn="1"/>
          </p:nvSpPr>
          <p:spPr>
            <a:xfrm>
              <a:off x="12302028" y="5821257"/>
              <a:ext cx="155539" cy="152661"/>
            </a:xfrm>
            <a:prstGeom prst="rect">
              <a:avLst/>
            </a:prstGeom>
            <a:solidFill>
              <a:srgbClr val="EAF4F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7" name="Rectangle 157">
              <a:extLst>
                <a:ext uri="{FF2B5EF4-FFF2-40B4-BE49-F238E27FC236}">
                  <a16:creationId xmlns:a16="http://schemas.microsoft.com/office/drawing/2014/main" id="{9273803E-5A6C-47B6-BC54-853CD546D838}"/>
                </a:ext>
              </a:extLst>
            </p:cNvPr>
            <p:cNvSpPr/>
            <p:nvPr userDrawn="1"/>
          </p:nvSpPr>
          <p:spPr>
            <a:xfrm>
              <a:off x="12302028" y="6213637"/>
              <a:ext cx="155539" cy="152661"/>
            </a:xfrm>
            <a:prstGeom prst="rect">
              <a:avLst/>
            </a:prstGeom>
            <a:solidFill>
              <a:srgbClr val="F2FCF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8" name="Rectangle 158">
              <a:extLst>
                <a:ext uri="{FF2B5EF4-FFF2-40B4-BE49-F238E27FC236}">
                  <a16:creationId xmlns:a16="http://schemas.microsoft.com/office/drawing/2014/main" id="{8C46147F-904E-47FD-BB77-CB13FDCFF4BB}"/>
                </a:ext>
              </a:extLst>
            </p:cNvPr>
            <p:cNvSpPr/>
            <p:nvPr userDrawn="1"/>
          </p:nvSpPr>
          <p:spPr>
            <a:xfrm>
              <a:off x="12302028" y="6606014"/>
              <a:ext cx="155539" cy="152661"/>
            </a:xfrm>
            <a:prstGeom prst="rect">
              <a:avLst/>
            </a:prstGeom>
            <a:solidFill>
              <a:srgbClr val="FFF3E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9" name="Rectangle 156">
              <a:extLst>
                <a:ext uri="{FF2B5EF4-FFF2-40B4-BE49-F238E27FC236}">
                  <a16:creationId xmlns:a16="http://schemas.microsoft.com/office/drawing/2014/main" id="{ADAC97BE-2C8E-4CCC-BA5D-70660CA32BB1}"/>
                </a:ext>
              </a:extLst>
            </p:cNvPr>
            <p:cNvSpPr/>
            <p:nvPr userDrawn="1"/>
          </p:nvSpPr>
          <p:spPr>
            <a:xfrm>
              <a:off x="12302028" y="5625067"/>
              <a:ext cx="155539" cy="152661"/>
            </a:xfrm>
            <a:prstGeom prst="rect">
              <a:avLst/>
            </a:prstGeom>
            <a:solidFill>
              <a:srgbClr val="D5EAF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90" name="Rectangle 157">
              <a:extLst>
                <a:ext uri="{FF2B5EF4-FFF2-40B4-BE49-F238E27FC236}">
                  <a16:creationId xmlns:a16="http://schemas.microsoft.com/office/drawing/2014/main" id="{F103F729-F859-41CA-AEA7-D533AFE17D7B}"/>
                </a:ext>
              </a:extLst>
            </p:cNvPr>
            <p:cNvSpPr/>
            <p:nvPr userDrawn="1"/>
          </p:nvSpPr>
          <p:spPr>
            <a:xfrm>
              <a:off x="12302028" y="6017447"/>
              <a:ext cx="155539" cy="152661"/>
            </a:xfrm>
            <a:prstGeom prst="rect">
              <a:avLst/>
            </a:prstGeom>
            <a:solidFill>
              <a:srgbClr val="E6FA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91" name="Rectangle 158">
              <a:extLst>
                <a:ext uri="{FF2B5EF4-FFF2-40B4-BE49-F238E27FC236}">
                  <a16:creationId xmlns:a16="http://schemas.microsoft.com/office/drawing/2014/main" id="{14867D17-C359-4533-B478-36A2E867CC99}"/>
                </a:ext>
              </a:extLst>
            </p:cNvPr>
            <p:cNvSpPr/>
            <p:nvPr userDrawn="1"/>
          </p:nvSpPr>
          <p:spPr>
            <a:xfrm>
              <a:off x="12302028" y="6409827"/>
              <a:ext cx="155539" cy="152661"/>
            </a:xfrm>
            <a:prstGeom prst="rect">
              <a:avLst/>
            </a:prstGeom>
            <a:solidFill>
              <a:srgbClr val="FFE7D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92" name="Rectangle 174">
              <a:extLst>
                <a:ext uri="{FF2B5EF4-FFF2-40B4-BE49-F238E27FC236}">
                  <a16:creationId xmlns:a16="http://schemas.microsoft.com/office/drawing/2014/main" id="{E43A1F70-A0E9-4691-8E9E-CD556CE04213}"/>
                </a:ext>
              </a:extLst>
            </p:cNvPr>
            <p:cNvSpPr/>
            <p:nvPr userDrawn="1"/>
          </p:nvSpPr>
          <p:spPr>
            <a:xfrm>
              <a:off x="12302028" y="5035516"/>
              <a:ext cx="155539" cy="152988"/>
            </a:xfrm>
            <a:prstGeom prst="rect">
              <a:avLst/>
            </a:prstGeom>
            <a:solidFill>
              <a:srgbClr val="A44C6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93" name="Rectangle 175">
              <a:extLst>
                <a:ext uri="{FF2B5EF4-FFF2-40B4-BE49-F238E27FC236}">
                  <a16:creationId xmlns:a16="http://schemas.microsoft.com/office/drawing/2014/main" id="{9FCB2B1C-3237-401D-9412-46CF19102B16}"/>
                </a:ext>
              </a:extLst>
            </p:cNvPr>
            <p:cNvSpPr/>
            <p:nvPr userDrawn="1"/>
          </p:nvSpPr>
          <p:spPr>
            <a:xfrm>
              <a:off x="12302028" y="5232033"/>
              <a:ext cx="155539" cy="152988"/>
            </a:xfrm>
            <a:prstGeom prst="rect">
              <a:avLst/>
            </a:prstGeom>
            <a:solidFill>
              <a:srgbClr val="BE7F9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94" name="Rectangle 176">
              <a:extLst>
                <a:ext uri="{FF2B5EF4-FFF2-40B4-BE49-F238E27FC236}">
                  <a16:creationId xmlns:a16="http://schemas.microsoft.com/office/drawing/2014/main" id="{AC986C69-C96D-43E0-8DD3-CAA7B24305AB}"/>
                </a:ext>
              </a:extLst>
            </p:cNvPr>
            <p:cNvSpPr/>
            <p:nvPr userDrawn="1"/>
          </p:nvSpPr>
          <p:spPr>
            <a:xfrm>
              <a:off x="12302028" y="5428550"/>
              <a:ext cx="155539" cy="152988"/>
            </a:xfrm>
            <a:prstGeom prst="rect">
              <a:avLst/>
            </a:prstGeom>
            <a:solidFill>
              <a:srgbClr val="D8B2B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95" name="Rectangle 173">
              <a:extLst>
                <a:ext uri="{FF2B5EF4-FFF2-40B4-BE49-F238E27FC236}">
                  <a16:creationId xmlns:a16="http://schemas.microsoft.com/office/drawing/2014/main" id="{AF4215F6-4CFC-475F-9FEF-A6AFA8B8018D}"/>
                </a:ext>
              </a:extLst>
            </p:cNvPr>
            <p:cNvSpPr/>
            <p:nvPr userDrawn="1"/>
          </p:nvSpPr>
          <p:spPr>
            <a:xfrm>
              <a:off x="12302028" y="4838999"/>
              <a:ext cx="155539" cy="152988"/>
            </a:xfrm>
            <a:prstGeom prst="rect">
              <a:avLst/>
            </a:prstGeom>
            <a:solidFill>
              <a:srgbClr val="7D002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sp>
        <p:nvSpPr>
          <p:cNvPr id="96" name="TextBox 95">
            <a:extLst>
              <a:ext uri="{FF2B5EF4-FFF2-40B4-BE49-F238E27FC236}">
                <a16:creationId xmlns:a16="http://schemas.microsoft.com/office/drawing/2014/main" id="{CA50FF61-3D12-4D2E-9EC0-C4339CBE1CEC}"/>
              </a:ext>
            </a:extLst>
          </p:cNvPr>
          <p:cNvSpPr txBox="1"/>
          <p:nvPr userDrawn="1"/>
        </p:nvSpPr>
        <p:spPr>
          <a:xfrm rot="5400000">
            <a:off x="12140889" y="354987"/>
            <a:ext cx="838371" cy="123111"/>
          </a:xfrm>
          <a:prstGeom prst="rect">
            <a:avLst/>
          </a:prstGeom>
          <a:noFill/>
        </p:spPr>
        <p:txBody>
          <a:bodyPr wrap="none" lIns="0" tIns="0" rIns="0" bIns="0" rtlCol="0">
            <a:spAutoFit/>
          </a:bodyPr>
          <a:lstStyle/>
          <a:p>
            <a:r>
              <a:rPr lang="en-GB" sz="800" noProof="0">
                <a:solidFill>
                  <a:schemeClr val="bg1">
                    <a:lumMod val="65000"/>
                  </a:schemeClr>
                </a:solidFill>
              </a:rPr>
              <a:t>PRIMARY COLORS</a:t>
            </a:r>
          </a:p>
        </p:txBody>
      </p:sp>
      <p:sp>
        <p:nvSpPr>
          <p:cNvPr id="97" name="TextBox 96">
            <a:extLst>
              <a:ext uri="{FF2B5EF4-FFF2-40B4-BE49-F238E27FC236}">
                <a16:creationId xmlns:a16="http://schemas.microsoft.com/office/drawing/2014/main" id="{6B981A2C-1E63-451C-8097-9ADBF611A571}"/>
              </a:ext>
            </a:extLst>
          </p:cNvPr>
          <p:cNvSpPr txBox="1"/>
          <p:nvPr userDrawn="1"/>
        </p:nvSpPr>
        <p:spPr>
          <a:xfrm rot="5400000">
            <a:off x="12060551" y="2325408"/>
            <a:ext cx="1027525" cy="123111"/>
          </a:xfrm>
          <a:prstGeom prst="rect">
            <a:avLst/>
          </a:prstGeom>
          <a:noFill/>
        </p:spPr>
        <p:txBody>
          <a:bodyPr wrap="none" lIns="0" tIns="0" rIns="0" bIns="0" rtlCol="0">
            <a:spAutoFit/>
          </a:bodyPr>
          <a:lstStyle/>
          <a:p>
            <a:r>
              <a:rPr lang="en-GB" sz="800" noProof="0">
                <a:solidFill>
                  <a:schemeClr val="bg1">
                    <a:lumMod val="65000"/>
                  </a:schemeClr>
                </a:solidFill>
              </a:rPr>
              <a:t>SECONDARY COLORS</a:t>
            </a:r>
          </a:p>
        </p:txBody>
      </p:sp>
      <p:sp>
        <p:nvSpPr>
          <p:cNvPr id="98" name="TextBox 97">
            <a:extLst>
              <a:ext uri="{FF2B5EF4-FFF2-40B4-BE49-F238E27FC236}">
                <a16:creationId xmlns:a16="http://schemas.microsoft.com/office/drawing/2014/main" id="{F3594C6D-606A-4E37-B7DC-5B38383456DF}"/>
              </a:ext>
            </a:extLst>
          </p:cNvPr>
          <p:cNvSpPr txBox="1"/>
          <p:nvPr userDrawn="1"/>
        </p:nvSpPr>
        <p:spPr>
          <a:xfrm rot="5400000">
            <a:off x="11714302" y="4164644"/>
            <a:ext cx="1720023" cy="123111"/>
          </a:xfrm>
          <a:prstGeom prst="rect">
            <a:avLst/>
          </a:prstGeom>
          <a:noFill/>
        </p:spPr>
        <p:txBody>
          <a:bodyPr wrap="none" lIns="0" tIns="0" rIns="0" bIns="0" rtlCol="0">
            <a:spAutoFit/>
          </a:bodyPr>
          <a:lstStyle/>
          <a:p>
            <a:r>
              <a:rPr lang="en-GB" sz="800" noProof="0">
                <a:solidFill>
                  <a:schemeClr val="bg1">
                    <a:lumMod val="65000"/>
                  </a:schemeClr>
                </a:solidFill>
              </a:rPr>
              <a:t>CHARTS AND INFOGRAPHIC COLORS</a:t>
            </a:r>
          </a:p>
        </p:txBody>
      </p:sp>
      <p:pic>
        <p:nvPicPr>
          <p:cNvPr id="46" name="Graphic 45">
            <a:extLst>
              <a:ext uri="{FF2B5EF4-FFF2-40B4-BE49-F238E27FC236}">
                <a16:creationId xmlns:a16="http://schemas.microsoft.com/office/drawing/2014/main" id="{007BC185-FB8B-4E9A-BF3E-3D8A1F9BCF7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82061" y="512596"/>
            <a:ext cx="1316395" cy="1080000"/>
          </a:xfrm>
          <a:prstGeom prst="rect">
            <a:avLst/>
          </a:prstGeom>
        </p:spPr>
      </p:pic>
    </p:spTree>
    <p:extLst>
      <p:ext uri="{BB962C8B-B14F-4D97-AF65-F5344CB8AC3E}">
        <p14:creationId xmlns:p14="http://schemas.microsoft.com/office/powerpoint/2010/main" val="25562419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slide - Gradient image">
    <p:bg>
      <p:bgPr>
        <a:solidFill>
          <a:schemeClr val="l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26629-5690-4594-84E2-75C8A861DA9F}"/>
              </a:ext>
            </a:extLst>
          </p:cNvPr>
          <p:cNvSpPr>
            <a:spLocks noGrp="1"/>
          </p:cNvSpPr>
          <p:nvPr>
            <p:ph type="ctrTitle"/>
          </p:nvPr>
        </p:nvSpPr>
        <p:spPr>
          <a:xfrm>
            <a:off x="695325" y="800100"/>
            <a:ext cx="5333539" cy="3599100"/>
          </a:xfrm>
        </p:spPr>
        <p:txBody>
          <a:bodyPr tIns="0" bIns="0" anchor="b"/>
          <a:lstStyle>
            <a:lvl1pPr algn="l">
              <a:lnSpc>
                <a:spcPct val="100000"/>
              </a:lnSpc>
              <a:defRPr sz="3200">
                <a:solidFill>
                  <a:schemeClr val="bg1"/>
                </a:solidFill>
              </a:defRPr>
            </a:lvl1pPr>
          </a:lstStyle>
          <a:p>
            <a:r>
              <a:rPr lang="en-US" noProof="0"/>
              <a:t>Click to edit Master title style</a:t>
            </a:r>
            <a:endParaRPr lang="en-GB" noProof="0"/>
          </a:p>
        </p:txBody>
      </p:sp>
      <p:sp>
        <p:nvSpPr>
          <p:cNvPr id="7" name="imageSlide" hidden="1">
            <a:extLst>
              <a:ext uri="{FF2B5EF4-FFF2-40B4-BE49-F238E27FC236}">
                <a16:creationId xmlns:a16="http://schemas.microsoft.com/office/drawing/2014/main" id="{395EBC25-55CA-4825-B93A-56D13CD93BBC}"/>
              </a:ext>
            </a:extLst>
          </p:cNvPr>
          <p:cNvSpPr/>
          <p:nvPr userDrawn="1"/>
        </p:nvSpPr>
        <p:spPr>
          <a:xfrm>
            <a:off x="995680" y="180796"/>
            <a:ext cx="782320" cy="4288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Undertittel 2">
            <a:extLst>
              <a:ext uri="{FF2B5EF4-FFF2-40B4-BE49-F238E27FC236}">
                <a16:creationId xmlns:a16="http://schemas.microsoft.com/office/drawing/2014/main" id="{0135F0DB-93CC-4FD9-B1ED-12AB912C2266}"/>
              </a:ext>
            </a:extLst>
          </p:cNvPr>
          <p:cNvSpPr>
            <a:spLocks noGrp="1"/>
          </p:cNvSpPr>
          <p:nvPr>
            <p:ph type="subTitle" idx="1"/>
          </p:nvPr>
        </p:nvSpPr>
        <p:spPr>
          <a:xfrm>
            <a:off x="694800" y="4473574"/>
            <a:ext cx="5335200" cy="1221625"/>
          </a:xfrm>
        </p:spPr>
        <p:txBody>
          <a:bodyPr/>
          <a:lstStyle>
            <a:lvl1pPr marL="0" indent="0" algn="l">
              <a:spcBef>
                <a:spcPts val="0"/>
              </a:spcBef>
              <a:spcAft>
                <a:spcPts val="0"/>
              </a:spcAft>
              <a:buNone/>
              <a:defRPr sz="1800" spc="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GB" noProof="0"/>
          </a:p>
        </p:txBody>
      </p:sp>
      <p:grpSp>
        <p:nvGrpSpPr>
          <p:cNvPr id="33" name="Group 32">
            <a:extLst>
              <a:ext uri="{FF2B5EF4-FFF2-40B4-BE49-F238E27FC236}">
                <a16:creationId xmlns:a16="http://schemas.microsoft.com/office/drawing/2014/main" id="{F0D2275F-39F4-4B95-AF22-12D54B73907D}"/>
              </a:ext>
            </a:extLst>
          </p:cNvPr>
          <p:cNvGrpSpPr/>
          <p:nvPr userDrawn="1"/>
        </p:nvGrpSpPr>
        <p:grpSpPr>
          <a:xfrm>
            <a:off x="12302028" y="1854300"/>
            <a:ext cx="155539" cy="1166719"/>
            <a:chOff x="12302028" y="1799637"/>
            <a:chExt cx="155539" cy="1166719"/>
          </a:xfrm>
        </p:grpSpPr>
        <p:sp>
          <p:nvSpPr>
            <p:cNvPr id="34" name="Rectangle 156">
              <a:extLst>
                <a:ext uri="{FF2B5EF4-FFF2-40B4-BE49-F238E27FC236}">
                  <a16:creationId xmlns:a16="http://schemas.microsoft.com/office/drawing/2014/main" id="{3AEAEB93-9BA7-4C78-B31B-0A216B8CC599}"/>
                </a:ext>
              </a:extLst>
            </p:cNvPr>
            <p:cNvSpPr/>
            <p:nvPr userDrawn="1"/>
          </p:nvSpPr>
          <p:spPr>
            <a:xfrm>
              <a:off x="12302028" y="2408463"/>
              <a:ext cx="155539" cy="152661"/>
            </a:xfrm>
            <a:prstGeom prst="rect">
              <a:avLst/>
            </a:prstGeom>
            <a:solidFill>
              <a:srgbClr val="D5EAF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3" name="Rectangle 157">
              <a:extLst>
                <a:ext uri="{FF2B5EF4-FFF2-40B4-BE49-F238E27FC236}">
                  <a16:creationId xmlns:a16="http://schemas.microsoft.com/office/drawing/2014/main" id="{5468231A-FEEA-4FBC-98B1-72A4C27B2B06}"/>
                </a:ext>
              </a:extLst>
            </p:cNvPr>
            <p:cNvSpPr/>
            <p:nvPr userDrawn="1"/>
          </p:nvSpPr>
          <p:spPr>
            <a:xfrm>
              <a:off x="12302028" y="2611078"/>
              <a:ext cx="155539" cy="152661"/>
            </a:xfrm>
            <a:prstGeom prst="rect">
              <a:avLst/>
            </a:prstGeom>
            <a:solidFill>
              <a:srgbClr val="E6FA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4" name="Rectangle 158">
              <a:extLst>
                <a:ext uri="{FF2B5EF4-FFF2-40B4-BE49-F238E27FC236}">
                  <a16:creationId xmlns:a16="http://schemas.microsoft.com/office/drawing/2014/main" id="{22DEB97E-446A-4A6D-8E2D-29A5981F3682}"/>
                </a:ext>
              </a:extLst>
            </p:cNvPr>
            <p:cNvSpPr/>
            <p:nvPr userDrawn="1"/>
          </p:nvSpPr>
          <p:spPr>
            <a:xfrm>
              <a:off x="12302028" y="2813695"/>
              <a:ext cx="155539" cy="152661"/>
            </a:xfrm>
            <a:prstGeom prst="rect">
              <a:avLst/>
            </a:prstGeom>
            <a:solidFill>
              <a:srgbClr val="FFE7D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5" name="Rectangle 173">
              <a:extLst>
                <a:ext uri="{FF2B5EF4-FFF2-40B4-BE49-F238E27FC236}">
                  <a16:creationId xmlns:a16="http://schemas.microsoft.com/office/drawing/2014/main" id="{C0EAC5AC-E7A1-47E1-AAAD-CF4423ED0629}"/>
                </a:ext>
              </a:extLst>
            </p:cNvPr>
            <p:cNvSpPr/>
            <p:nvPr userDrawn="1"/>
          </p:nvSpPr>
          <p:spPr>
            <a:xfrm>
              <a:off x="12302028" y="2205521"/>
              <a:ext cx="155539" cy="152988"/>
            </a:xfrm>
            <a:prstGeom prst="rect">
              <a:avLst/>
            </a:prstGeom>
            <a:solidFill>
              <a:srgbClr val="00707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6" name="Rectangle 183">
              <a:extLst>
                <a:ext uri="{FF2B5EF4-FFF2-40B4-BE49-F238E27FC236}">
                  <a16:creationId xmlns:a16="http://schemas.microsoft.com/office/drawing/2014/main" id="{E4F4A830-CC33-41F5-B3E3-60B92943F55A}"/>
                </a:ext>
              </a:extLst>
            </p:cNvPr>
            <p:cNvSpPr/>
            <p:nvPr userDrawn="1"/>
          </p:nvSpPr>
          <p:spPr>
            <a:xfrm>
              <a:off x="12302028" y="1799637"/>
              <a:ext cx="155539" cy="152988"/>
            </a:xfrm>
            <a:prstGeom prst="rect">
              <a:avLst/>
            </a:prstGeom>
            <a:solidFill>
              <a:srgbClr val="24374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7" name="Rectangle 200">
              <a:extLst>
                <a:ext uri="{FF2B5EF4-FFF2-40B4-BE49-F238E27FC236}">
                  <a16:creationId xmlns:a16="http://schemas.microsoft.com/office/drawing/2014/main" id="{C03FED14-652A-4128-8477-3EE12EAC6D0A}"/>
                </a:ext>
              </a:extLst>
            </p:cNvPr>
            <p:cNvSpPr/>
            <p:nvPr userDrawn="1"/>
          </p:nvSpPr>
          <p:spPr>
            <a:xfrm>
              <a:off x="12302028" y="2002579"/>
              <a:ext cx="155539" cy="152988"/>
            </a:xfrm>
            <a:prstGeom prst="rect">
              <a:avLst/>
            </a:prstGeom>
            <a:solidFill>
              <a:srgbClr val="7D002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grpSp>
        <p:nvGrpSpPr>
          <p:cNvPr id="68" name="Group 67">
            <a:extLst>
              <a:ext uri="{FF2B5EF4-FFF2-40B4-BE49-F238E27FC236}">
                <a16:creationId xmlns:a16="http://schemas.microsoft.com/office/drawing/2014/main" id="{A5C317EB-28D5-460C-9A8B-75971CBBEA82}"/>
              </a:ext>
            </a:extLst>
          </p:cNvPr>
          <p:cNvGrpSpPr/>
          <p:nvPr userDrawn="1"/>
        </p:nvGrpSpPr>
        <p:grpSpPr>
          <a:xfrm>
            <a:off x="12302028" y="0"/>
            <a:ext cx="155539" cy="1509130"/>
            <a:chOff x="12302028" y="154594"/>
            <a:chExt cx="155539" cy="1509130"/>
          </a:xfrm>
        </p:grpSpPr>
        <p:sp>
          <p:nvSpPr>
            <p:cNvPr id="69" name="Rectangle 188">
              <a:extLst>
                <a:ext uri="{FF2B5EF4-FFF2-40B4-BE49-F238E27FC236}">
                  <a16:creationId xmlns:a16="http://schemas.microsoft.com/office/drawing/2014/main" id="{46D1E0EC-0DAC-48D3-957E-5BCB80B67BF2}"/>
                </a:ext>
              </a:extLst>
            </p:cNvPr>
            <p:cNvSpPr/>
            <p:nvPr userDrawn="1"/>
          </p:nvSpPr>
          <p:spPr>
            <a:xfrm>
              <a:off x="12302028" y="614376"/>
              <a:ext cx="155539" cy="152988"/>
            </a:xfrm>
            <a:prstGeom prst="rect">
              <a:avLst/>
            </a:prstGeom>
            <a:solidFill>
              <a:srgbClr val="FF124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0" name="Rectangle 189">
              <a:extLst>
                <a:ext uri="{FF2B5EF4-FFF2-40B4-BE49-F238E27FC236}">
                  <a16:creationId xmlns:a16="http://schemas.microsoft.com/office/drawing/2014/main" id="{A435266A-039F-43C2-A101-364BFDEA1F61}"/>
                </a:ext>
              </a:extLst>
            </p:cNvPr>
            <p:cNvSpPr/>
            <p:nvPr userDrawn="1"/>
          </p:nvSpPr>
          <p:spPr>
            <a:xfrm>
              <a:off x="12302028" y="793012"/>
              <a:ext cx="155539" cy="152988"/>
            </a:xfrm>
            <a:prstGeom prst="rect">
              <a:avLst/>
            </a:prstGeom>
            <a:solidFill>
              <a:srgbClr val="FF597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1" name="Rectangle 190">
              <a:extLst>
                <a:ext uri="{FF2B5EF4-FFF2-40B4-BE49-F238E27FC236}">
                  <a16:creationId xmlns:a16="http://schemas.microsoft.com/office/drawing/2014/main" id="{54005618-7750-4E8A-B06E-8334394EC1A8}"/>
                </a:ext>
              </a:extLst>
            </p:cNvPr>
            <p:cNvSpPr/>
            <p:nvPr userDrawn="1"/>
          </p:nvSpPr>
          <p:spPr>
            <a:xfrm>
              <a:off x="12302028" y="971648"/>
              <a:ext cx="155539" cy="152988"/>
            </a:xfrm>
            <a:prstGeom prst="rect">
              <a:avLst/>
            </a:prstGeom>
            <a:solidFill>
              <a:srgbClr val="FF88A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2" name="Rectangle 191">
              <a:extLst>
                <a:ext uri="{FF2B5EF4-FFF2-40B4-BE49-F238E27FC236}">
                  <a16:creationId xmlns:a16="http://schemas.microsoft.com/office/drawing/2014/main" id="{E290F7FC-9DA2-4115-8116-14757B898344}"/>
                </a:ext>
              </a:extLst>
            </p:cNvPr>
            <p:cNvSpPr/>
            <p:nvPr userDrawn="1"/>
          </p:nvSpPr>
          <p:spPr>
            <a:xfrm>
              <a:off x="12302028" y="1150284"/>
              <a:ext cx="155539" cy="152988"/>
            </a:xfrm>
            <a:prstGeom prst="rect">
              <a:avLst/>
            </a:prstGeom>
            <a:solidFill>
              <a:srgbClr val="FFB7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3" name="Rectangle 192">
              <a:extLst>
                <a:ext uri="{FF2B5EF4-FFF2-40B4-BE49-F238E27FC236}">
                  <a16:creationId xmlns:a16="http://schemas.microsoft.com/office/drawing/2014/main" id="{B83DC1A6-8254-46C7-A859-A1B85066ED61}"/>
                </a:ext>
              </a:extLst>
            </p:cNvPr>
            <p:cNvSpPr/>
            <p:nvPr userDrawn="1"/>
          </p:nvSpPr>
          <p:spPr>
            <a:xfrm>
              <a:off x="12302028" y="1328920"/>
              <a:ext cx="155539" cy="152988"/>
            </a:xfrm>
            <a:prstGeom prst="rect">
              <a:avLst/>
            </a:prstGeom>
            <a:solidFill>
              <a:srgbClr val="FFD0D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4" name="Rectangle 31">
              <a:extLst>
                <a:ext uri="{FF2B5EF4-FFF2-40B4-BE49-F238E27FC236}">
                  <a16:creationId xmlns:a16="http://schemas.microsoft.com/office/drawing/2014/main" id="{95E22D5E-28B8-4FE2-9A4F-EF34A1781EEE}"/>
                </a:ext>
              </a:extLst>
            </p:cNvPr>
            <p:cNvSpPr/>
            <p:nvPr userDrawn="1"/>
          </p:nvSpPr>
          <p:spPr>
            <a:xfrm>
              <a:off x="12302028" y="381213"/>
              <a:ext cx="155539" cy="152988"/>
            </a:xfrm>
            <a:prstGeom prst="rect">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5" name="Rectangle 33">
              <a:extLst>
                <a:ext uri="{FF2B5EF4-FFF2-40B4-BE49-F238E27FC236}">
                  <a16:creationId xmlns:a16="http://schemas.microsoft.com/office/drawing/2014/main" id="{8700D072-0287-48FF-9960-DB5C2458B891}"/>
                </a:ext>
              </a:extLst>
            </p:cNvPr>
            <p:cNvSpPr/>
            <p:nvPr userDrawn="1"/>
          </p:nvSpPr>
          <p:spPr>
            <a:xfrm>
              <a:off x="12302028" y="154594"/>
              <a:ext cx="155539" cy="152988"/>
            </a:xfrm>
            <a:prstGeom prst="rect">
              <a:avLst/>
            </a:prstGeom>
            <a:solidFill>
              <a:srgbClr val="33333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6" name="Rectangle 192">
              <a:extLst>
                <a:ext uri="{FF2B5EF4-FFF2-40B4-BE49-F238E27FC236}">
                  <a16:creationId xmlns:a16="http://schemas.microsoft.com/office/drawing/2014/main" id="{6FF318F5-9EFD-4BFF-BAB2-535E979623F1}"/>
                </a:ext>
              </a:extLst>
            </p:cNvPr>
            <p:cNvSpPr/>
            <p:nvPr userDrawn="1"/>
          </p:nvSpPr>
          <p:spPr>
            <a:xfrm>
              <a:off x="12302028" y="1510736"/>
              <a:ext cx="155539" cy="152988"/>
            </a:xfrm>
            <a:prstGeom prst="rect">
              <a:avLst/>
            </a:prstGeom>
            <a:solidFill>
              <a:srgbClr val="FFEC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grpSp>
        <p:nvGrpSpPr>
          <p:cNvPr id="77" name="Group 76">
            <a:extLst>
              <a:ext uri="{FF2B5EF4-FFF2-40B4-BE49-F238E27FC236}">
                <a16:creationId xmlns:a16="http://schemas.microsoft.com/office/drawing/2014/main" id="{F69A18D2-381C-47AC-9302-935A8493FB34}"/>
              </a:ext>
            </a:extLst>
          </p:cNvPr>
          <p:cNvGrpSpPr/>
          <p:nvPr userDrawn="1"/>
        </p:nvGrpSpPr>
        <p:grpSpPr>
          <a:xfrm>
            <a:off x="12302028" y="3366188"/>
            <a:ext cx="155539" cy="3491812"/>
            <a:chOff x="12302028" y="3266863"/>
            <a:chExt cx="155539" cy="3491812"/>
          </a:xfrm>
        </p:grpSpPr>
        <p:sp>
          <p:nvSpPr>
            <p:cNvPr id="78" name="Rectangle 174">
              <a:extLst>
                <a:ext uri="{FF2B5EF4-FFF2-40B4-BE49-F238E27FC236}">
                  <a16:creationId xmlns:a16="http://schemas.microsoft.com/office/drawing/2014/main" id="{5439B470-D138-48DB-A7A1-5B9AF2FCCD8F}"/>
                </a:ext>
              </a:extLst>
            </p:cNvPr>
            <p:cNvSpPr/>
            <p:nvPr userDrawn="1"/>
          </p:nvSpPr>
          <p:spPr>
            <a:xfrm>
              <a:off x="12302028" y="4249448"/>
              <a:ext cx="155539" cy="152988"/>
            </a:xfrm>
            <a:prstGeom prst="rect">
              <a:avLst/>
            </a:prstGeom>
            <a:solidFill>
              <a:srgbClr val="4C9BA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9" name="Rectangle 175">
              <a:extLst>
                <a:ext uri="{FF2B5EF4-FFF2-40B4-BE49-F238E27FC236}">
                  <a16:creationId xmlns:a16="http://schemas.microsoft.com/office/drawing/2014/main" id="{49384A2D-319E-49E1-85D5-8016AB868B67}"/>
                </a:ext>
              </a:extLst>
            </p:cNvPr>
            <p:cNvSpPr/>
            <p:nvPr userDrawn="1"/>
          </p:nvSpPr>
          <p:spPr>
            <a:xfrm>
              <a:off x="12302028" y="4445965"/>
              <a:ext cx="155539" cy="152988"/>
            </a:xfrm>
            <a:prstGeom prst="rect">
              <a:avLst/>
            </a:prstGeom>
            <a:solidFill>
              <a:srgbClr val="7FB7B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0" name="Rectangle 176">
              <a:extLst>
                <a:ext uri="{FF2B5EF4-FFF2-40B4-BE49-F238E27FC236}">
                  <a16:creationId xmlns:a16="http://schemas.microsoft.com/office/drawing/2014/main" id="{B9436A55-FEBE-4AE4-AF74-5BC0AF9FF4A7}"/>
                </a:ext>
              </a:extLst>
            </p:cNvPr>
            <p:cNvSpPr/>
            <p:nvPr userDrawn="1"/>
          </p:nvSpPr>
          <p:spPr>
            <a:xfrm>
              <a:off x="12302028" y="4642482"/>
              <a:ext cx="155539" cy="152988"/>
            </a:xfrm>
            <a:prstGeom prst="rect">
              <a:avLst/>
            </a:prstGeom>
            <a:solidFill>
              <a:srgbClr val="B2D4D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1" name="Rectangle 189">
              <a:extLst>
                <a:ext uri="{FF2B5EF4-FFF2-40B4-BE49-F238E27FC236}">
                  <a16:creationId xmlns:a16="http://schemas.microsoft.com/office/drawing/2014/main" id="{1CB06F2D-9C90-443F-B708-060604CBABF4}"/>
                </a:ext>
              </a:extLst>
            </p:cNvPr>
            <p:cNvSpPr/>
            <p:nvPr userDrawn="1"/>
          </p:nvSpPr>
          <p:spPr>
            <a:xfrm>
              <a:off x="12302028" y="3463380"/>
              <a:ext cx="155539" cy="152988"/>
            </a:xfrm>
            <a:prstGeom prst="rect">
              <a:avLst/>
            </a:prstGeom>
            <a:solidFill>
              <a:srgbClr val="65737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2" name="Rectangle 190">
              <a:extLst>
                <a:ext uri="{FF2B5EF4-FFF2-40B4-BE49-F238E27FC236}">
                  <a16:creationId xmlns:a16="http://schemas.microsoft.com/office/drawing/2014/main" id="{72649AD1-5C60-4146-9735-169714924BC4}"/>
                </a:ext>
              </a:extLst>
            </p:cNvPr>
            <p:cNvSpPr/>
            <p:nvPr userDrawn="1"/>
          </p:nvSpPr>
          <p:spPr>
            <a:xfrm>
              <a:off x="12302028" y="3659897"/>
              <a:ext cx="155539" cy="152988"/>
            </a:xfrm>
            <a:prstGeom prst="rect">
              <a:avLst/>
            </a:prstGeom>
            <a:solidFill>
              <a:srgbClr val="919BA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3" name="Rectangle 191">
              <a:extLst>
                <a:ext uri="{FF2B5EF4-FFF2-40B4-BE49-F238E27FC236}">
                  <a16:creationId xmlns:a16="http://schemas.microsoft.com/office/drawing/2014/main" id="{CACF09E4-0BC4-4FC8-9EC8-D3D2492F871B}"/>
                </a:ext>
              </a:extLst>
            </p:cNvPr>
            <p:cNvSpPr/>
            <p:nvPr userDrawn="1"/>
          </p:nvSpPr>
          <p:spPr>
            <a:xfrm>
              <a:off x="12302028" y="3856414"/>
              <a:ext cx="155539" cy="152988"/>
            </a:xfrm>
            <a:prstGeom prst="rect">
              <a:avLst/>
            </a:prstGeom>
            <a:solidFill>
              <a:srgbClr val="BDC3C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4" name="Rectangle 183">
              <a:extLst>
                <a:ext uri="{FF2B5EF4-FFF2-40B4-BE49-F238E27FC236}">
                  <a16:creationId xmlns:a16="http://schemas.microsoft.com/office/drawing/2014/main" id="{78D8F61B-EF94-493F-9422-2F321CA5FB70}"/>
                </a:ext>
              </a:extLst>
            </p:cNvPr>
            <p:cNvSpPr/>
            <p:nvPr userDrawn="1"/>
          </p:nvSpPr>
          <p:spPr>
            <a:xfrm>
              <a:off x="12302028" y="3266863"/>
              <a:ext cx="155539" cy="152988"/>
            </a:xfrm>
            <a:prstGeom prst="rect">
              <a:avLst/>
            </a:prstGeom>
            <a:solidFill>
              <a:srgbClr val="24374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5" name="Rectangle 173">
              <a:extLst>
                <a:ext uri="{FF2B5EF4-FFF2-40B4-BE49-F238E27FC236}">
                  <a16:creationId xmlns:a16="http://schemas.microsoft.com/office/drawing/2014/main" id="{6E43B82A-5783-4F0E-8A4D-BD9235A08770}"/>
                </a:ext>
              </a:extLst>
            </p:cNvPr>
            <p:cNvSpPr/>
            <p:nvPr userDrawn="1"/>
          </p:nvSpPr>
          <p:spPr>
            <a:xfrm>
              <a:off x="12302028" y="4052931"/>
              <a:ext cx="155539" cy="152988"/>
            </a:xfrm>
            <a:prstGeom prst="rect">
              <a:avLst/>
            </a:prstGeom>
            <a:solidFill>
              <a:srgbClr val="00707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6" name="Rectangle 156">
              <a:extLst>
                <a:ext uri="{FF2B5EF4-FFF2-40B4-BE49-F238E27FC236}">
                  <a16:creationId xmlns:a16="http://schemas.microsoft.com/office/drawing/2014/main" id="{EF64B3E1-E592-48E3-B550-E116C255B677}"/>
                </a:ext>
              </a:extLst>
            </p:cNvPr>
            <p:cNvSpPr/>
            <p:nvPr userDrawn="1"/>
          </p:nvSpPr>
          <p:spPr>
            <a:xfrm>
              <a:off x="12302028" y="5821257"/>
              <a:ext cx="155539" cy="152661"/>
            </a:xfrm>
            <a:prstGeom prst="rect">
              <a:avLst/>
            </a:prstGeom>
            <a:solidFill>
              <a:srgbClr val="EAF4F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7" name="Rectangle 157">
              <a:extLst>
                <a:ext uri="{FF2B5EF4-FFF2-40B4-BE49-F238E27FC236}">
                  <a16:creationId xmlns:a16="http://schemas.microsoft.com/office/drawing/2014/main" id="{EC7B85B5-658D-41F5-8C92-D6E8B5ADBAB3}"/>
                </a:ext>
              </a:extLst>
            </p:cNvPr>
            <p:cNvSpPr/>
            <p:nvPr userDrawn="1"/>
          </p:nvSpPr>
          <p:spPr>
            <a:xfrm>
              <a:off x="12302028" y="6213637"/>
              <a:ext cx="155539" cy="152661"/>
            </a:xfrm>
            <a:prstGeom prst="rect">
              <a:avLst/>
            </a:prstGeom>
            <a:solidFill>
              <a:srgbClr val="F2FCF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8" name="Rectangle 158">
              <a:extLst>
                <a:ext uri="{FF2B5EF4-FFF2-40B4-BE49-F238E27FC236}">
                  <a16:creationId xmlns:a16="http://schemas.microsoft.com/office/drawing/2014/main" id="{53C279DB-43DC-4E15-BB7E-C8D50D714BBE}"/>
                </a:ext>
              </a:extLst>
            </p:cNvPr>
            <p:cNvSpPr/>
            <p:nvPr userDrawn="1"/>
          </p:nvSpPr>
          <p:spPr>
            <a:xfrm>
              <a:off x="12302028" y="6606014"/>
              <a:ext cx="155539" cy="152661"/>
            </a:xfrm>
            <a:prstGeom prst="rect">
              <a:avLst/>
            </a:prstGeom>
            <a:solidFill>
              <a:srgbClr val="FFF3E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9" name="Rectangle 156">
              <a:extLst>
                <a:ext uri="{FF2B5EF4-FFF2-40B4-BE49-F238E27FC236}">
                  <a16:creationId xmlns:a16="http://schemas.microsoft.com/office/drawing/2014/main" id="{BA1D59D4-01D2-48DA-ACB3-9D2A3290F9A6}"/>
                </a:ext>
              </a:extLst>
            </p:cNvPr>
            <p:cNvSpPr/>
            <p:nvPr userDrawn="1"/>
          </p:nvSpPr>
          <p:spPr>
            <a:xfrm>
              <a:off x="12302028" y="5625067"/>
              <a:ext cx="155539" cy="152661"/>
            </a:xfrm>
            <a:prstGeom prst="rect">
              <a:avLst/>
            </a:prstGeom>
            <a:solidFill>
              <a:srgbClr val="D5EAF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90" name="Rectangle 157">
              <a:extLst>
                <a:ext uri="{FF2B5EF4-FFF2-40B4-BE49-F238E27FC236}">
                  <a16:creationId xmlns:a16="http://schemas.microsoft.com/office/drawing/2014/main" id="{2ED7606B-110A-446D-B310-04017431CF1C}"/>
                </a:ext>
              </a:extLst>
            </p:cNvPr>
            <p:cNvSpPr/>
            <p:nvPr userDrawn="1"/>
          </p:nvSpPr>
          <p:spPr>
            <a:xfrm>
              <a:off x="12302028" y="6017447"/>
              <a:ext cx="155539" cy="152661"/>
            </a:xfrm>
            <a:prstGeom prst="rect">
              <a:avLst/>
            </a:prstGeom>
            <a:solidFill>
              <a:srgbClr val="E6FA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91" name="Rectangle 158">
              <a:extLst>
                <a:ext uri="{FF2B5EF4-FFF2-40B4-BE49-F238E27FC236}">
                  <a16:creationId xmlns:a16="http://schemas.microsoft.com/office/drawing/2014/main" id="{02A26796-9AE4-43FD-BAD2-E27902840B4C}"/>
                </a:ext>
              </a:extLst>
            </p:cNvPr>
            <p:cNvSpPr/>
            <p:nvPr userDrawn="1"/>
          </p:nvSpPr>
          <p:spPr>
            <a:xfrm>
              <a:off x="12302028" y="6409827"/>
              <a:ext cx="155539" cy="152661"/>
            </a:xfrm>
            <a:prstGeom prst="rect">
              <a:avLst/>
            </a:prstGeom>
            <a:solidFill>
              <a:srgbClr val="FFE7D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92" name="Rectangle 174">
              <a:extLst>
                <a:ext uri="{FF2B5EF4-FFF2-40B4-BE49-F238E27FC236}">
                  <a16:creationId xmlns:a16="http://schemas.microsoft.com/office/drawing/2014/main" id="{F3DA9088-66D8-43DE-A086-653D55C3B7E8}"/>
                </a:ext>
              </a:extLst>
            </p:cNvPr>
            <p:cNvSpPr/>
            <p:nvPr userDrawn="1"/>
          </p:nvSpPr>
          <p:spPr>
            <a:xfrm>
              <a:off x="12302028" y="5035516"/>
              <a:ext cx="155539" cy="152988"/>
            </a:xfrm>
            <a:prstGeom prst="rect">
              <a:avLst/>
            </a:prstGeom>
            <a:solidFill>
              <a:srgbClr val="A44C6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93" name="Rectangle 175">
              <a:extLst>
                <a:ext uri="{FF2B5EF4-FFF2-40B4-BE49-F238E27FC236}">
                  <a16:creationId xmlns:a16="http://schemas.microsoft.com/office/drawing/2014/main" id="{7040F7E1-F826-4CBD-8989-312D18A7BBFC}"/>
                </a:ext>
              </a:extLst>
            </p:cNvPr>
            <p:cNvSpPr/>
            <p:nvPr userDrawn="1"/>
          </p:nvSpPr>
          <p:spPr>
            <a:xfrm>
              <a:off x="12302028" y="5232033"/>
              <a:ext cx="155539" cy="152988"/>
            </a:xfrm>
            <a:prstGeom prst="rect">
              <a:avLst/>
            </a:prstGeom>
            <a:solidFill>
              <a:srgbClr val="BE7F9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94" name="Rectangle 176">
              <a:extLst>
                <a:ext uri="{FF2B5EF4-FFF2-40B4-BE49-F238E27FC236}">
                  <a16:creationId xmlns:a16="http://schemas.microsoft.com/office/drawing/2014/main" id="{DCB978DF-2906-435F-8D35-AAFA32B763EB}"/>
                </a:ext>
              </a:extLst>
            </p:cNvPr>
            <p:cNvSpPr/>
            <p:nvPr userDrawn="1"/>
          </p:nvSpPr>
          <p:spPr>
            <a:xfrm>
              <a:off x="12302028" y="5428550"/>
              <a:ext cx="155539" cy="152988"/>
            </a:xfrm>
            <a:prstGeom prst="rect">
              <a:avLst/>
            </a:prstGeom>
            <a:solidFill>
              <a:srgbClr val="D8B2B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95" name="Rectangle 173">
              <a:extLst>
                <a:ext uri="{FF2B5EF4-FFF2-40B4-BE49-F238E27FC236}">
                  <a16:creationId xmlns:a16="http://schemas.microsoft.com/office/drawing/2014/main" id="{682DCD6B-CD04-4B96-89B6-E5A0D24ACAC1}"/>
                </a:ext>
              </a:extLst>
            </p:cNvPr>
            <p:cNvSpPr/>
            <p:nvPr userDrawn="1"/>
          </p:nvSpPr>
          <p:spPr>
            <a:xfrm>
              <a:off x="12302028" y="4838999"/>
              <a:ext cx="155539" cy="152988"/>
            </a:xfrm>
            <a:prstGeom prst="rect">
              <a:avLst/>
            </a:prstGeom>
            <a:solidFill>
              <a:srgbClr val="7D002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sp>
        <p:nvSpPr>
          <p:cNvPr id="96" name="TextBox 95">
            <a:extLst>
              <a:ext uri="{FF2B5EF4-FFF2-40B4-BE49-F238E27FC236}">
                <a16:creationId xmlns:a16="http://schemas.microsoft.com/office/drawing/2014/main" id="{1F0C1741-71CC-4785-86CB-CD991DBAFA60}"/>
              </a:ext>
            </a:extLst>
          </p:cNvPr>
          <p:cNvSpPr txBox="1"/>
          <p:nvPr userDrawn="1"/>
        </p:nvSpPr>
        <p:spPr>
          <a:xfrm rot="5400000">
            <a:off x="12140889" y="354987"/>
            <a:ext cx="838371" cy="123111"/>
          </a:xfrm>
          <a:prstGeom prst="rect">
            <a:avLst/>
          </a:prstGeom>
          <a:noFill/>
        </p:spPr>
        <p:txBody>
          <a:bodyPr wrap="none" lIns="0" tIns="0" rIns="0" bIns="0" rtlCol="0">
            <a:spAutoFit/>
          </a:bodyPr>
          <a:lstStyle/>
          <a:p>
            <a:r>
              <a:rPr lang="en-GB" sz="800" noProof="0">
                <a:solidFill>
                  <a:schemeClr val="bg1">
                    <a:lumMod val="65000"/>
                  </a:schemeClr>
                </a:solidFill>
              </a:rPr>
              <a:t>PRIMARY COLORS</a:t>
            </a:r>
          </a:p>
        </p:txBody>
      </p:sp>
      <p:sp>
        <p:nvSpPr>
          <p:cNvPr id="97" name="TextBox 96">
            <a:extLst>
              <a:ext uri="{FF2B5EF4-FFF2-40B4-BE49-F238E27FC236}">
                <a16:creationId xmlns:a16="http://schemas.microsoft.com/office/drawing/2014/main" id="{56C2BB98-66B1-403D-9CE4-194D54C102C2}"/>
              </a:ext>
            </a:extLst>
          </p:cNvPr>
          <p:cNvSpPr txBox="1"/>
          <p:nvPr userDrawn="1"/>
        </p:nvSpPr>
        <p:spPr>
          <a:xfrm rot="5400000">
            <a:off x="12060551" y="2325408"/>
            <a:ext cx="1027525" cy="123111"/>
          </a:xfrm>
          <a:prstGeom prst="rect">
            <a:avLst/>
          </a:prstGeom>
          <a:noFill/>
        </p:spPr>
        <p:txBody>
          <a:bodyPr wrap="none" lIns="0" tIns="0" rIns="0" bIns="0" rtlCol="0">
            <a:spAutoFit/>
          </a:bodyPr>
          <a:lstStyle/>
          <a:p>
            <a:r>
              <a:rPr lang="en-GB" sz="800" noProof="0">
                <a:solidFill>
                  <a:schemeClr val="bg1">
                    <a:lumMod val="65000"/>
                  </a:schemeClr>
                </a:solidFill>
              </a:rPr>
              <a:t>SECONDARY COLORS</a:t>
            </a:r>
          </a:p>
        </p:txBody>
      </p:sp>
      <p:sp>
        <p:nvSpPr>
          <p:cNvPr id="98" name="TextBox 97">
            <a:extLst>
              <a:ext uri="{FF2B5EF4-FFF2-40B4-BE49-F238E27FC236}">
                <a16:creationId xmlns:a16="http://schemas.microsoft.com/office/drawing/2014/main" id="{6EAD78AB-C9C4-4599-A4A6-D7B998000672}"/>
              </a:ext>
            </a:extLst>
          </p:cNvPr>
          <p:cNvSpPr txBox="1"/>
          <p:nvPr userDrawn="1"/>
        </p:nvSpPr>
        <p:spPr>
          <a:xfrm rot="5400000">
            <a:off x="11714302" y="4164644"/>
            <a:ext cx="1720023" cy="123111"/>
          </a:xfrm>
          <a:prstGeom prst="rect">
            <a:avLst/>
          </a:prstGeom>
          <a:noFill/>
        </p:spPr>
        <p:txBody>
          <a:bodyPr wrap="none" lIns="0" tIns="0" rIns="0" bIns="0" rtlCol="0">
            <a:spAutoFit/>
          </a:bodyPr>
          <a:lstStyle/>
          <a:p>
            <a:r>
              <a:rPr lang="en-GB" sz="800" noProof="0">
                <a:solidFill>
                  <a:schemeClr val="bg1">
                    <a:lumMod val="65000"/>
                  </a:schemeClr>
                </a:solidFill>
              </a:rPr>
              <a:t>CHARTS AND INFOGRAPHIC COLORS</a:t>
            </a:r>
          </a:p>
        </p:txBody>
      </p:sp>
      <p:pic>
        <p:nvPicPr>
          <p:cNvPr id="46" name="Graphic 45">
            <a:extLst>
              <a:ext uri="{FF2B5EF4-FFF2-40B4-BE49-F238E27FC236}">
                <a16:creationId xmlns:a16="http://schemas.microsoft.com/office/drawing/2014/main" id="{A88E7F6F-F081-4C9B-9899-41F1BCDD073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82061" y="512596"/>
            <a:ext cx="1316395" cy="1080000"/>
          </a:xfrm>
          <a:prstGeom prst="rect">
            <a:avLst/>
          </a:prstGeom>
        </p:spPr>
      </p:pic>
    </p:spTree>
    <p:extLst>
      <p:ext uri="{BB962C8B-B14F-4D97-AF65-F5344CB8AC3E}">
        <p14:creationId xmlns:p14="http://schemas.microsoft.com/office/powerpoint/2010/main" val="141322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sv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358EDB7-2099-41D3-A175-DAC6E212AAF8}"/>
              </a:ext>
            </a:extLst>
          </p:cNvPr>
          <p:cNvSpPr>
            <a:spLocks noGrp="1"/>
          </p:cNvSpPr>
          <p:nvPr>
            <p:ph type="title"/>
          </p:nvPr>
        </p:nvSpPr>
        <p:spPr>
          <a:xfrm>
            <a:off x="695325" y="800100"/>
            <a:ext cx="10801350" cy="1152525"/>
          </a:xfrm>
          <a:prstGeom prst="rect">
            <a:avLst/>
          </a:prstGeom>
        </p:spPr>
        <p:txBody>
          <a:bodyPr vert="horz" lIns="0" tIns="216000" rIns="0" bIns="72000" rtlCol="0" anchor="t">
            <a:noAutofit/>
          </a:bodyPr>
          <a:lstStyle/>
          <a:p>
            <a:r>
              <a:rPr lang="en-US" noProof="0"/>
              <a:t>Click to edit Master title style</a:t>
            </a:r>
            <a:endParaRPr lang="en-GB" noProof="0"/>
          </a:p>
        </p:txBody>
      </p:sp>
      <p:sp>
        <p:nvSpPr>
          <p:cNvPr id="3" name="Text Placeholder 2">
            <a:extLst>
              <a:ext uri="{FF2B5EF4-FFF2-40B4-BE49-F238E27FC236}">
                <a16:creationId xmlns:a16="http://schemas.microsoft.com/office/drawing/2014/main" id="{75D17EAE-7603-437B-BEF7-B208D7061457}"/>
              </a:ext>
            </a:extLst>
          </p:cNvPr>
          <p:cNvSpPr>
            <a:spLocks noGrp="1"/>
          </p:cNvSpPr>
          <p:nvPr>
            <p:ph type="body" idx="1"/>
          </p:nvPr>
        </p:nvSpPr>
        <p:spPr>
          <a:xfrm>
            <a:off x="695325" y="2024063"/>
            <a:ext cx="10801350" cy="4216813"/>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33" name="Slide Number Placeholder 5">
            <a:extLst>
              <a:ext uri="{FF2B5EF4-FFF2-40B4-BE49-F238E27FC236}">
                <a16:creationId xmlns:a16="http://schemas.microsoft.com/office/drawing/2014/main" id="{DEF3BA3A-53B3-4BA4-830A-4527AF9F325A}"/>
              </a:ext>
            </a:extLst>
          </p:cNvPr>
          <p:cNvSpPr>
            <a:spLocks noGrp="1"/>
          </p:cNvSpPr>
          <p:nvPr>
            <p:ph type="sldNum" sz="quarter" idx="4"/>
          </p:nvPr>
        </p:nvSpPr>
        <p:spPr>
          <a:xfrm>
            <a:off x="695324" y="6596187"/>
            <a:ext cx="245260" cy="217625"/>
          </a:xfrm>
          <a:prstGeom prst="rect">
            <a:avLst/>
          </a:prstGeom>
        </p:spPr>
        <p:txBody>
          <a:bodyPr vert="horz" wrap="none" lIns="0" tIns="46800" rIns="0" bIns="46800" rtlCol="0" anchor="ctr">
            <a:spAutoFit/>
          </a:bodyPr>
          <a:lstStyle>
            <a:lvl1pPr algn="l">
              <a:defRPr sz="800">
                <a:solidFill>
                  <a:srgbClr val="7C8F98"/>
                </a:solidFill>
                <a:latin typeface="+mn-lt"/>
              </a:defRPr>
            </a:lvl1pPr>
          </a:lstStyle>
          <a:p>
            <a:fld id="{5D1E5300-FC0F-4317-A193-EF6CE9E6F7B5}" type="slidenum">
              <a:rPr lang="en-GB" smtClean="0"/>
              <a:pPr/>
              <a:t>‹#›</a:t>
            </a:fld>
            <a:r>
              <a:rPr lang="en-GB"/>
              <a:t>  |  </a:t>
            </a:r>
            <a:endParaRPr lang="en-GB" noProof="0"/>
          </a:p>
        </p:txBody>
      </p:sp>
      <p:sp>
        <p:nvSpPr>
          <p:cNvPr id="36" name="Classification">
            <a:extLst>
              <a:ext uri="{FF2B5EF4-FFF2-40B4-BE49-F238E27FC236}">
                <a16:creationId xmlns:a16="http://schemas.microsoft.com/office/drawing/2014/main" id="{CCE8DDFB-884A-4040-A8EB-D8221E682614}"/>
              </a:ext>
            </a:extLst>
          </p:cNvPr>
          <p:cNvSpPr txBox="1"/>
          <p:nvPr userDrawn="1"/>
        </p:nvSpPr>
        <p:spPr>
          <a:xfrm>
            <a:off x="9756774" y="6597278"/>
            <a:ext cx="1739900" cy="215444"/>
          </a:xfrm>
          <a:prstGeom prst="rect">
            <a:avLst/>
          </a:prstGeom>
        </p:spPr>
        <p:txBody>
          <a:bodyPr vert="horz" lIns="0" tIns="45720" rIns="0" bIns="45720" rtlCol="0" anchor="ctr">
            <a:spAutoFit/>
          </a:bodyPr>
          <a:lstStyle>
            <a:defPPr>
              <a:defRPr lang="en-US"/>
            </a:defPPr>
            <a:lvl1pPr algn="r">
              <a:defRPr sz="800">
                <a:solidFill>
                  <a:srgbClr val="7C8F98"/>
                </a:solidFill>
                <a:latin typeface="Verdana" panose="00000500000000000000" pitchFamily="50" charset="0"/>
              </a:defRPr>
            </a:lvl1pPr>
          </a:lstStyle>
          <a:p>
            <a:pPr lvl="0"/>
            <a:r>
              <a:rPr lang="en-GB" noProof="0">
                <a:latin typeface="+mn-lt"/>
              </a:rPr>
              <a:t>Open</a:t>
            </a:r>
          </a:p>
        </p:txBody>
      </p:sp>
      <p:sp>
        <p:nvSpPr>
          <p:cNvPr id="37" name="DateBox">
            <a:extLst>
              <a:ext uri="{FF2B5EF4-FFF2-40B4-BE49-F238E27FC236}">
                <a16:creationId xmlns:a16="http://schemas.microsoft.com/office/drawing/2014/main" id="{66CDF6A4-3F2C-4A0A-88CC-5D8A55FE1230}"/>
              </a:ext>
            </a:extLst>
          </p:cNvPr>
          <p:cNvSpPr txBox="1"/>
          <p:nvPr userDrawn="1"/>
        </p:nvSpPr>
        <p:spPr>
          <a:xfrm>
            <a:off x="9756774" y="6597278"/>
            <a:ext cx="1739900" cy="215444"/>
          </a:xfrm>
          <a:prstGeom prst="rect">
            <a:avLst/>
          </a:prstGeom>
        </p:spPr>
        <p:txBody>
          <a:bodyPr vert="horz" lIns="0" tIns="45720" rIns="0" bIns="45720" rtlCol="0" anchor="ctr">
            <a:spAutoFit/>
          </a:bodyPr>
          <a:lstStyle>
            <a:defPPr>
              <a:defRPr lang="en-US"/>
            </a:defPPr>
            <a:lvl1pPr algn="r">
              <a:defRPr sz="800">
                <a:solidFill>
                  <a:srgbClr val="7C8F98"/>
                </a:solidFill>
                <a:latin typeface="Verdana" panose="00000500000000000000" pitchFamily="50" charset="0"/>
              </a:defRPr>
            </a:lvl1pPr>
          </a:lstStyle>
          <a:p>
            <a:pPr lvl="0"/>
            <a:endParaRPr lang="en-GB" noProof="0">
              <a:latin typeface="+mn-lt"/>
            </a:endParaRPr>
          </a:p>
        </p:txBody>
      </p:sp>
      <p:sp>
        <p:nvSpPr>
          <p:cNvPr id="4" name="isEquinor" hidden="1">
            <a:extLst>
              <a:ext uri="{FF2B5EF4-FFF2-40B4-BE49-F238E27FC236}">
                <a16:creationId xmlns:a16="http://schemas.microsoft.com/office/drawing/2014/main" id="{5118DC7A-7735-4C04-9A17-53916530E1F8}"/>
              </a:ext>
            </a:extLst>
          </p:cNvPr>
          <p:cNvSpPr/>
          <p:nvPr userDrawn="1"/>
        </p:nvSpPr>
        <p:spPr>
          <a:xfrm>
            <a:off x="349624" y="242047"/>
            <a:ext cx="2050676" cy="2016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 name="Group 4">
            <a:extLst>
              <a:ext uri="{FF2B5EF4-FFF2-40B4-BE49-F238E27FC236}">
                <a16:creationId xmlns:a16="http://schemas.microsoft.com/office/drawing/2014/main" id="{827A7A49-8001-473E-BA76-CA0689EBB3F5}"/>
              </a:ext>
            </a:extLst>
          </p:cNvPr>
          <p:cNvGrpSpPr/>
          <p:nvPr userDrawn="1"/>
        </p:nvGrpSpPr>
        <p:grpSpPr>
          <a:xfrm>
            <a:off x="12302028" y="1854300"/>
            <a:ext cx="155539" cy="1166719"/>
            <a:chOff x="12302028" y="1799637"/>
            <a:chExt cx="155539" cy="1166719"/>
          </a:xfrm>
        </p:grpSpPr>
        <p:sp>
          <p:nvSpPr>
            <p:cNvPr id="62" name="Rectangle 156">
              <a:extLst>
                <a:ext uri="{FF2B5EF4-FFF2-40B4-BE49-F238E27FC236}">
                  <a16:creationId xmlns:a16="http://schemas.microsoft.com/office/drawing/2014/main" id="{E78D48BD-44EA-4289-93C7-C7B14E868E48}"/>
                </a:ext>
              </a:extLst>
            </p:cNvPr>
            <p:cNvSpPr/>
            <p:nvPr userDrawn="1"/>
          </p:nvSpPr>
          <p:spPr>
            <a:xfrm>
              <a:off x="12302028" y="2408463"/>
              <a:ext cx="155539" cy="152661"/>
            </a:xfrm>
            <a:prstGeom prst="rect">
              <a:avLst/>
            </a:prstGeom>
            <a:solidFill>
              <a:srgbClr val="D5EAF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3" name="Rectangle 157">
              <a:extLst>
                <a:ext uri="{FF2B5EF4-FFF2-40B4-BE49-F238E27FC236}">
                  <a16:creationId xmlns:a16="http://schemas.microsoft.com/office/drawing/2014/main" id="{9FD138CF-0728-41FF-A8D3-5D174C4B4FE7}"/>
                </a:ext>
              </a:extLst>
            </p:cNvPr>
            <p:cNvSpPr/>
            <p:nvPr userDrawn="1"/>
          </p:nvSpPr>
          <p:spPr>
            <a:xfrm>
              <a:off x="12302028" y="2611078"/>
              <a:ext cx="155539" cy="152661"/>
            </a:xfrm>
            <a:prstGeom prst="rect">
              <a:avLst/>
            </a:prstGeom>
            <a:solidFill>
              <a:srgbClr val="E6FA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4" name="Rectangle 158">
              <a:extLst>
                <a:ext uri="{FF2B5EF4-FFF2-40B4-BE49-F238E27FC236}">
                  <a16:creationId xmlns:a16="http://schemas.microsoft.com/office/drawing/2014/main" id="{432A8AF6-546D-402E-9D49-1A29A70980EE}"/>
                </a:ext>
              </a:extLst>
            </p:cNvPr>
            <p:cNvSpPr/>
            <p:nvPr userDrawn="1"/>
          </p:nvSpPr>
          <p:spPr>
            <a:xfrm>
              <a:off x="12302028" y="2813695"/>
              <a:ext cx="155539" cy="152661"/>
            </a:xfrm>
            <a:prstGeom prst="rect">
              <a:avLst/>
            </a:prstGeom>
            <a:solidFill>
              <a:srgbClr val="FFE7D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57" name="Rectangle 173">
              <a:extLst>
                <a:ext uri="{FF2B5EF4-FFF2-40B4-BE49-F238E27FC236}">
                  <a16:creationId xmlns:a16="http://schemas.microsoft.com/office/drawing/2014/main" id="{27D23A9D-221E-49B5-9E9D-ADA513CB248C}"/>
                </a:ext>
              </a:extLst>
            </p:cNvPr>
            <p:cNvSpPr/>
            <p:nvPr userDrawn="1"/>
          </p:nvSpPr>
          <p:spPr>
            <a:xfrm>
              <a:off x="12302028" y="2205521"/>
              <a:ext cx="155539" cy="152988"/>
            </a:xfrm>
            <a:prstGeom prst="rect">
              <a:avLst/>
            </a:prstGeom>
            <a:solidFill>
              <a:srgbClr val="00707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52" name="Rectangle 183">
              <a:extLst>
                <a:ext uri="{FF2B5EF4-FFF2-40B4-BE49-F238E27FC236}">
                  <a16:creationId xmlns:a16="http://schemas.microsoft.com/office/drawing/2014/main" id="{2378C9B4-D68F-4146-9079-BEFB434290E2}"/>
                </a:ext>
              </a:extLst>
            </p:cNvPr>
            <p:cNvSpPr/>
            <p:nvPr userDrawn="1"/>
          </p:nvSpPr>
          <p:spPr>
            <a:xfrm>
              <a:off x="12302028" y="1799637"/>
              <a:ext cx="155539" cy="152988"/>
            </a:xfrm>
            <a:prstGeom prst="rect">
              <a:avLst/>
            </a:prstGeom>
            <a:solidFill>
              <a:srgbClr val="24374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44" name="Rectangle 200">
              <a:extLst>
                <a:ext uri="{FF2B5EF4-FFF2-40B4-BE49-F238E27FC236}">
                  <a16:creationId xmlns:a16="http://schemas.microsoft.com/office/drawing/2014/main" id="{F03760DB-EA47-434A-B466-05565A32C6FF}"/>
                </a:ext>
              </a:extLst>
            </p:cNvPr>
            <p:cNvSpPr/>
            <p:nvPr userDrawn="1"/>
          </p:nvSpPr>
          <p:spPr>
            <a:xfrm>
              <a:off x="12302028" y="2002579"/>
              <a:ext cx="155539" cy="152988"/>
            </a:xfrm>
            <a:prstGeom prst="rect">
              <a:avLst/>
            </a:prstGeom>
            <a:solidFill>
              <a:srgbClr val="7D002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grpSp>
        <p:nvGrpSpPr>
          <p:cNvPr id="7" name="Group 6">
            <a:extLst>
              <a:ext uri="{FF2B5EF4-FFF2-40B4-BE49-F238E27FC236}">
                <a16:creationId xmlns:a16="http://schemas.microsoft.com/office/drawing/2014/main" id="{37DAF0D0-ACD8-40B8-B3A5-D21A7F835F43}"/>
              </a:ext>
            </a:extLst>
          </p:cNvPr>
          <p:cNvGrpSpPr/>
          <p:nvPr userDrawn="1"/>
        </p:nvGrpSpPr>
        <p:grpSpPr>
          <a:xfrm>
            <a:off x="12302028" y="0"/>
            <a:ext cx="155539" cy="1509130"/>
            <a:chOff x="12302028" y="154594"/>
            <a:chExt cx="155539" cy="1509130"/>
          </a:xfrm>
        </p:grpSpPr>
        <p:sp>
          <p:nvSpPr>
            <p:cNvPr id="47" name="Rectangle 188">
              <a:extLst>
                <a:ext uri="{FF2B5EF4-FFF2-40B4-BE49-F238E27FC236}">
                  <a16:creationId xmlns:a16="http://schemas.microsoft.com/office/drawing/2014/main" id="{5B3F9E9D-ACF6-4A22-870C-0C30F607A9CC}"/>
                </a:ext>
              </a:extLst>
            </p:cNvPr>
            <p:cNvSpPr/>
            <p:nvPr userDrawn="1"/>
          </p:nvSpPr>
          <p:spPr>
            <a:xfrm>
              <a:off x="12302028" y="614376"/>
              <a:ext cx="155539" cy="152988"/>
            </a:xfrm>
            <a:prstGeom prst="rect">
              <a:avLst/>
            </a:prstGeom>
            <a:solidFill>
              <a:srgbClr val="FF124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48" name="Rectangle 189">
              <a:extLst>
                <a:ext uri="{FF2B5EF4-FFF2-40B4-BE49-F238E27FC236}">
                  <a16:creationId xmlns:a16="http://schemas.microsoft.com/office/drawing/2014/main" id="{7116CF94-F70B-4919-A841-5787D3F6F9DA}"/>
                </a:ext>
              </a:extLst>
            </p:cNvPr>
            <p:cNvSpPr/>
            <p:nvPr userDrawn="1"/>
          </p:nvSpPr>
          <p:spPr>
            <a:xfrm>
              <a:off x="12302028" y="793012"/>
              <a:ext cx="155539" cy="152988"/>
            </a:xfrm>
            <a:prstGeom prst="rect">
              <a:avLst/>
            </a:prstGeom>
            <a:solidFill>
              <a:srgbClr val="FF597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49" name="Rectangle 190">
              <a:extLst>
                <a:ext uri="{FF2B5EF4-FFF2-40B4-BE49-F238E27FC236}">
                  <a16:creationId xmlns:a16="http://schemas.microsoft.com/office/drawing/2014/main" id="{F2F18B1B-9427-4683-834D-98C65E17B924}"/>
                </a:ext>
              </a:extLst>
            </p:cNvPr>
            <p:cNvSpPr/>
            <p:nvPr userDrawn="1"/>
          </p:nvSpPr>
          <p:spPr>
            <a:xfrm>
              <a:off x="12302028" y="971648"/>
              <a:ext cx="155539" cy="152988"/>
            </a:xfrm>
            <a:prstGeom prst="rect">
              <a:avLst/>
            </a:prstGeom>
            <a:solidFill>
              <a:srgbClr val="FF88A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50" name="Rectangle 191">
              <a:extLst>
                <a:ext uri="{FF2B5EF4-FFF2-40B4-BE49-F238E27FC236}">
                  <a16:creationId xmlns:a16="http://schemas.microsoft.com/office/drawing/2014/main" id="{C1277067-EB6D-432E-9A7B-5627702A924A}"/>
                </a:ext>
              </a:extLst>
            </p:cNvPr>
            <p:cNvSpPr/>
            <p:nvPr userDrawn="1"/>
          </p:nvSpPr>
          <p:spPr>
            <a:xfrm>
              <a:off x="12302028" y="1150284"/>
              <a:ext cx="155539" cy="152988"/>
            </a:xfrm>
            <a:prstGeom prst="rect">
              <a:avLst/>
            </a:prstGeom>
            <a:solidFill>
              <a:srgbClr val="FFB7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51" name="Rectangle 192">
              <a:extLst>
                <a:ext uri="{FF2B5EF4-FFF2-40B4-BE49-F238E27FC236}">
                  <a16:creationId xmlns:a16="http://schemas.microsoft.com/office/drawing/2014/main" id="{717C5AF8-86FC-49E3-9772-DB9A675C23F8}"/>
                </a:ext>
              </a:extLst>
            </p:cNvPr>
            <p:cNvSpPr/>
            <p:nvPr userDrawn="1"/>
          </p:nvSpPr>
          <p:spPr>
            <a:xfrm>
              <a:off x="12302028" y="1328920"/>
              <a:ext cx="155539" cy="152988"/>
            </a:xfrm>
            <a:prstGeom prst="rect">
              <a:avLst/>
            </a:prstGeom>
            <a:solidFill>
              <a:srgbClr val="FFD0D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45" name="Rectangle 31">
              <a:extLst>
                <a:ext uri="{FF2B5EF4-FFF2-40B4-BE49-F238E27FC236}">
                  <a16:creationId xmlns:a16="http://schemas.microsoft.com/office/drawing/2014/main" id="{171DA608-F0B0-42E0-AB80-B95EBBF909C6}"/>
                </a:ext>
              </a:extLst>
            </p:cNvPr>
            <p:cNvSpPr/>
            <p:nvPr userDrawn="1"/>
          </p:nvSpPr>
          <p:spPr>
            <a:xfrm>
              <a:off x="12302028" y="381213"/>
              <a:ext cx="155539" cy="152988"/>
            </a:xfrm>
            <a:prstGeom prst="rect">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46" name="Rectangle 33">
              <a:extLst>
                <a:ext uri="{FF2B5EF4-FFF2-40B4-BE49-F238E27FC236}">
                  <a16:creationId xmlns:a16="http://schemas.microsoft.com/office/drawing/2014/main" id="{DF77855B-084A-4ED0-9ECF-44C4A56916F6}"/>
                </a:ext>
              </a:extLst>
            </p:cNvPr>
            <p:cNvSpPr/>
            <p:nvPr userDrawn="1"/>
          </p:nvSpPr>
          <p:spPr>
            <a:xfrm>
              <a:off x="12302028" y="154594"/>
              <a:ext cx="155539" cy="152988"/>
            </a:xfrm>
            <a:prstGeom prst="rect">
              <a:avLst/>
            </a:prstGeom>
            <a:solidFill>
              <a:srgbClr val="33333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0" name="Rectangle 192">
              <a:extLst>
                <a:ext uri="{FF2B5EF4-FFF2-40B4-BE49-F238E27FC236}">
                  <a16:creationId xmlns:a16="http://schemas.microsoft.com/office/drawing/2014/main" id="{1115EA0D-81DB-4110-A5E4-04A769148080}"/>
                </a:ext>
              </a:extLst>
            </p:cNvPr>
            <p:cNvSpPr/>
            <p:nvPr userDrawn="1"/>
          </p:nvSpPr>
          <p:spPr>
            <a:xfrm>
              <a:off x="12302028" y="1510736"/>
              <a:ext cx="155539" cy="152988"/>
            </a:xfrm>
            <a:prstGeom prst="rect">
              <a:avLst/>
            </a:prstGeom>
            <a:solidFill>
              <a:srgbClr val="FFEC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grpSp>
        <p:nvGrpSpPr>
          <p:cNvPr id="6" name="Group 5">
            <a:extLst>
              <a:ext uri="{FF2B5EF4-FFF2-40B4-BE49-F238E27FC236}">
                <a16:creationId xmlns:a16="http://schemas.microsoft.com/office/drawing/2014/main" id="{4182B176-C014-4DDE-BA89-F435D837208D}"/>
              </a:ext>
            </a:extLst>
          </p:cNvPr>
          <p:cNvGrpSpPr/>
          <p:nvPr userDrawn="1"/>
        </p:nvGrpSpPr>
        <p:grpSpPr>
          <a:xfrm>
            <a:off x="12302028" y="3366188"/>
            <a:ext cx="155539" cy="3491812"/>
            <a:chOff x="12302028" y="3266863"/>
            <a:chExt cx="155539" cy="3491812"/>
          </a:xfrm>
        </p:grpSpPr>
        <p:sp>
          <p:nvSpPr>
            <p:cNvPr id="58" name="Rectangle 174">
              <a:extLst>
                <a:ext uri="{FF2B5EF4-FFF2-40B4-BE49-F238E27FC236}">
                  <a16:creationId xmlns:a16="http://schemas.microsoft.com/office/drawing/2014/main" id="{02A3DA5E-BF8B-4327-88ED-C198DDF73098}"/>
                </a:ext>
              </a:extLst>
            </p:cNvPr>
            <p:cNvSpPr/>
            <p:nvPr userDrawn="1"/>
          </p:nvSpPr>
          <p:spPr>
            <a:xfrm>
              <a:off x="12302028" y="4249448"/>
              <a:ext cx="155539" cy="152988"/>
            </a:xfrm>
            <a:prstGeom prst="rect">
              <a:avLst/>
            </a:prstGeom>
            <a:solidFill>
              <a:srgbClr val="4C9BA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59" name="Rectangle 175">
              <a:extLst>
                <a:ext uri="{FF2B5EF4-FFF2-40B4-BE49-F238E27FC236}">
                  <a16:creationId xmlns:a16="http://schemas.microsoft.com/office/drawing/2014/main" id="{E70035CD-B6EE-4D95-947D-40D429667611}"/>
                </a:ext>
              </a:extLst>
            </p:cNvPr>
            <p:cNvSpPr/>
            <p:nvPr userDrawn="1"/>
          </p:nvSpPr>
          <p:spPr>
            <a:xfrm>
              <a:off x="12302028" y="4445965"/>
              <a:ext cx="155539" cy="152988"/>
            </a:xfrm>
            <a:prstGeom prst="rect">
              <a:avLst/>
            </a:prstGeom>
            <a:solidFill>
              <a:srgbClr val="7FB7B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0" name="Rectangle 176">
              <a:extLst>
                <a:ext uri="{FF2B5EF4-FFF2-40B4-BE49-F238E27FC236}">
                  <a16:creationId xmlns:a16="http://schemas.microsoft.com/office/drawing/2014/main" id="{1B83D00E-7DAF-4134-AC2B-C9F555D8DB9F}"/>
                </a:ext>
              </a:extLst>
            </p:cNvPr>
            <p:cNvSpPr/>
            <p:nvPr userDrawn="1"/>
          </p:nvSpPr>
          <p:spPr>
            <a:xfrm>
              <a:off x="12302028" y="4642482"/>
              <a:ext cx="155539" cy="152988"/>
            </a:xfrm>
            <a:prstGeom prst="rect">
              <a:avLst/>
            </a:prstGeom>
            <a:solidFill>
              <a:srgbClr val="B2D4D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5" name="Rectangle 189">
              <a:extLst>
                <a:ext uri="{FF2B5EF4-FFF2-40B4-BE49-F238E27FC236}">
                  <a16:creationId xmlns:a16="http://schemas.microsoft.com/office/drawing/2014/main" id="{98BCB360-567B-40E8-8A07-0F268CB0D1F0}"/>
                </a:ext>
              </a:extLst>
            </p:cNvPr>
            <p:cNvSpPr/>
            <p:nvPr userDrawn="1"/>
          </p:nvSpPr>
          <p:spPr>
            <a:xfrm>
              <a:off x="12302028" y="3463380"/>
              <a:ext cx="155539" cy="152988"/>
            </a:xfrm>
            <a:prstGeom prst="rect">
              <a:avLst/>
            </a:prstGeom>
            <a:solidFill>
              <a:srgbClr val="65737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6" name="Rectangle 190">
              <a:extLst>
                <a:ext uri="{FF2B5EF4-FFF2-40B4-BE49-F238E27FC236}">
                  <a16:creationId xmlns:a16="http://schemas.microsoft.com/office/drawing/2014/main" id="{8C19107A-B9AF-4064-ADD7-4E0AF90CDB17}"/>
                </a:ext>
              </a:extLst>
            </p:cNvPr>
            <p:cNvSpPr/>
            <p:nvPr userDrawn="1"/>
          </p:nvSpPr>
          <p:spPr>
            <a:xfrm>
              <a:off x="12302028" y="3659897"/>
              <a:ext cx="155539" cy="152988"/>
            </a:xfrm>
            <a:prstGeom prst="rect">
              <a:avLst/>
            </a:prstGeom>
            <a:solidFill>
              <a:srgbClr val="919BA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7" name="Rectangle 191">
              <a:extLst>
                <a:ext uri="{FF2B5EF4-FFF2-40B4-BE49-F238E27FC236}">
                  <a16:creationId xmlns:a16="http://schemas.microsoft.com/office/drawing/2014/main" id="{4EEFAC6A-FAB4-40E1-BB60-C07E47577FAF}"/>
                </a:ext>
              </a:extLst>
            </p:cNvPr>
            <p:cNvSpPr/>
            <p:nvPr userDrawn="1"/>
          </p:nvSpPr>
          <p:spPr>
            <a:xfrm>
              <a:off x="12302028" y="3856414"/>
              <a:ext cx="155539" cy="152988"/>
            </a:xfrm>
            <a:prstGeom prst="rect">
              <a:avLst/>
            </a:prstGeom>
            <a:solidFill>
              <a:srgbClr val="BDC3C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1" name="Rectangle 183">
              <a:extLst>
                <a:ext uri="{FF2B5EF4-FFF2-40B4-BE49-F238E27FC236}">
                  <a16:creationId xmlns:a16="http://schemas.microsoft.com/office/drawing/2014/main" id="{29E0140B-F3B1-422C-B490-35D86FB83189}"/>
                </a:ext>
              </a:extLst>
            </p:cNvPr>
            <p:cNvSpPr/>
            <p:nvPr userDrawn="1"/>
          </p:nvSpPr>
          <p:spPr>
            <a:xfrm>
              <a:off x="12302028" y="3266863"/>
              <a:ext cx="155539" cy="152988"/>
            </a:xfrm>
            <a:prstGeom prst="rect">
              <a:avLst/>
            </a:prstGeom>
            <a:solidFill>
              <a:srgbClr val="24374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2" name="Rectangle 173">
              <a:extLst>
                <a:ext uri="{FF2B5EF4-FFF2-40B4-BE49-F238E27FC236}">
                  <a16:creationId xmlns:a16="http://schemas.microsoft.com/office/drawing/2014/main" id="{C7FE3B17-CED1-4A04-9925-C09E87226FD5}"/>
                </a:ext>
              </a:extLst>
            </p:cNvPr>
            <p:cNvSpPr/>
            <p:nvPr userDrawn="1"/>
          </p:nvSpPr>
          <p:spPr>
            <a:xfrm>
              <a:off x="12302028" y="4052931"/>
              <a:ext cx="155539" cy="152988"/>
            </a:xfrm>
            <a:prstGeom prst="rect">
              <a:avLst/>
            </a:prstGeom>
            <a:solidFill>
              <a:srgbClr val="00707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3" name="Rectangle 156">
              <a:extLst>
                <a:ext uri="{FF2B5EF4-FFF2-40B4-BE49-F238E27FC236}">
                  <a16:creationId xmlns:a16="http://schemas.microsoft.com/office/drawing/2014/main" id="{C14440A4-47E3-4F17-AEEF-D7AF17E16B5F}"/>
                </a:ext>
              </a:extLst>
            </p:cNvPr>
            <p:cNvSpPr/>
            <p:nvPr userDrawn="1"/>
          </p:nvSpPr>
          <p:spPr>
            <a:xfrm>
              <a:off x="12302028" y="5821257"/>
              <a:ext cx="155539" cy="152661"/>
            </a:xfrm>
            <a:prstGeom prst="rect">
              <a:avLst/>
            </a:prstGeom>
            <a:solidFill>
              <a:srgbClr val="EAF4F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4" name="Rectangle 157">
              <a:extLst>
                <a:ext uri="{FF2B5EF4-FFF2-40B4-BE49-F238E27FC236}">
                  <a16:creationId xmlns:a16="http://schemas.microsoft.com/office/drawing/2014/main" id="{51A3D31B-793D-41FC-877E-08DEC59C12CC}"/>
                </a:ext>
              </a:extLst>
            </p:cNvPr>
            <p:cNvSpPr/>
            <p:nvPr userDrawn="1"/>
          </p:nvSpPr>
          <p:spPr>
            <a:xfrm>
              <a:off x="12302028" y="6213637"/>
              <a:ext cx="155539" cy="152661"/>
            </a:xfrm>
            <a:prstGeom prst="rect">
              <a:avLst/>
            </a:prstGeom>
            <a:solidFill>
              <a:srgbClr val="F2FCF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5" name="Rectangle 158">
              <a:extLst>
                <a:ext uri="{FF2B5EF4-FFF2-40B4-BE49-F238E27FC236}">
                  <a16:creationId xmlns:a16="http://schemas.microsoft.com/office/drawing/2014/main" id="{74BA2002-B77B-40DC-AD5A-3A4097786E46}"/>
                </a:ext>
              </a:extLst>
            </p:cNvPr>
            <p:cNvSpPr/>
            <p:nvPr userDrawn="1"/>
          </p:nvSpPr>
          <p:spPr>
            <a:xfrm>
              <a:off x="12302028" y="6606014"/>
              <a:ext cx="155539" cy="152661"/>
            </a:xfrm>
            <a:prstGeom prst="rect">
              <a:avLst/>
            </a:prstGeom>
            <a:solidFill>
              <a:srgbClr val="FFF3E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6" name="Rectangle 156">
              <a:extLst>
                <a:ext uri="{FF2B5EF4-FFF2-40B4-BE49-F238E27FC236}">
                  <a16:creationId xmlns:a16="http://schemas.microsoft.com/office/drawing/2014/main" id="{63024D63-CF5F-492F-A967-6AB50DF70668}"/>
                </a:ext>
              </a:extLst>
            </p:cNvPr>
            <p:cNvSpPr/>
            <p:nvPr userDrawn="1"/>
          </p:nvSpPr>
          <p:spPr>
            <a:xfrm>
              <a:off x="12302028" y="5625067"/>
              <a:ext cx="155539" cy="152661"/>
            </a:xfrm>
            <a:prstGeom prst="rect">
              <a:avLst/>
            </a:prstGeom>
            <a:solidFill>
              <a:srgbClr val="D5EAF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7" name="Rectangle 157">
              <a:extLst>
                <a:ext uri="{FF2B5EF4-FFF2-40B4-BE49-F238E27FC236}">
                  <a16:creationId xmlns:a16="http://schemas.microsoft.com/office/drawing/2014/main" id="{4E8D06DB-5923-4828-8ED4-17E98F05E694}"/>
                </a:ext>
              </a:extLst>
            </p:cNvPr>
            <p:cNvSpPr/>
            <p:nvPr userDrawn="1"/>
          </p:nvSpPr>
          <p:spPr>
            <a:xfrm>
              <a:off x="12302028" y="6017447"/>
              <a:ext cx="155539" cy="152661"/>
            </a:xfrm>
            <a:prstGeom prst="rect">
              <a:avLst/>
            </a:prstGeom>
            <a:solidFill>
              <a:srgbClr val="E6FA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8" name="Rectangle 158">
              <a:extLst>
                <a:ext uri="{FF2B5EF4-FFF2-40B4-BE49-F238E27FC236}">
                  <a16:creationId xmlns:a16="http://schemas.microsoft.com/office/drawing/2014/main" id="{A1BBFF2A-3A14-4CB0-AA93-641A2A7AB0CF}"/>
                </a:ext>
              </a:extLst>
            </p:cNvPr>
            <p:cNvSpPr/>
            <p:nvPr userDrawn="1"/>
          </p:nvSpPr>
          <p:spPr>
            <a:xfrm>
              <a:off x="12302028" y="6409827"/>
              <a:ext cx="155539" cy="152661"/>
            </a:xfrm>
            <a:prstGeom prst="rect">
              <a:avLst/>
            </a:prstGeom>
            <a:solidFill>
              <a:srgbClr val="FFE7D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9" name="Rectangle 174">
              <a:extLst>
                <a:ext uri="{FF2B5EF4-FFF2-40B4-BE49-F238E27FC236}">
                  <a16:creationId xmlns:a16="http://schemas.microsoft.com/office/drawing/2014/main" id="{25A235BF-36DC-42D6-8E5A-5501836347F6}"/>
                </a:ext>
              </a:extLst>
            </p:cNvPr>
            <p:cNvSpPr/>
            <p:nvPr userDrawn="1"/>
          </p:nvSpPr>
          <p:spPr>
            <a:xfrm>
              <a:off x="12302028" y="5035516"/>
              <a:ext cx="155539" cy="152988"/>
            </a:xfrm>
            <a:prstGeom prst="rect">
              <a:avLst/>
            </a:prstGeom>
            <a:solidFill>
              <a:srgbClr val="A44C6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0" name="Rectangle 175">
              <a:extLst>
                <a:ext uri="{FF2B5EF4-FFF2-40B4-BE49-F238E27FC236}">
                  <a16:creationId xmlns:a16="http://schemas.microsoft.com/office/drawing/2014/main" id="{4A3E8231-E168-42A3-AAB1-7B3F627B4967}"/>
                </a:ext>
              </a:extLst>
            </p:cNvPr>
            <p:cNvSpPr/>
            <p:nvPr userDrawn="1"/>
          </p:nvSpPr>
          <p:spPr>
            <a:xfrm>
              <a:off x="12302028" y="5232033"/>
              <a:ext cx="155539" cy="152988"/>
            </a:xfrm>
            <a:prstGeom prst="rect">
              <a:avLst/>
            </a:prstGeom>
            <a:solidFill>
              <a:srgbClr val="BE7F9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1" name="Rectangle 176">
              <a:extLst>
                <a:ext uri="{FF2B5EF4-FFF2-40B4-BE49-F238E27FC236}">
                  <a16:creationId xmlns:a16="http://schemas.microsoft.com/office/drawing/2014/main" id="{47B84FDA-3E93-4817-8212-B5BF6FF0B352}"/>
                </a:ext>
              </a:extLst>
            </p:cNvPr>
            <p:cNvSpPr/>
            <p:nvPr userDrawn="1"/>
          </p:nvSpPr>
          <p:spPr>
            <a:xfrm>
              <a:off x="12302028" y="5428550"/>
              <a:ext cx="155539" cy="152988"/>
            </a:xfrm>
            <a:prstGeom prst="rect">
              <a:avLst/>
            </a:prstGeom>
            <a:solidFill>
              <a:srgbClr val="D8B2B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2" name="Rectangle 173">
              <a:extLst>
                <a:ext uri="{FF2B5EF4-FFF2-40B4-BE49-F238E27FC236}">
                  <a16:creationId xmlns:a16="http://schemas.microsoft.com/office/drawing/2014/main" id="{8E45768F-D4FA-4ECC-9390-2E4D685D6849}"/>
                </a:ext>
              </a:extLst>
            </p:cNvPr>
            <p:cNvSpPr/>
            <p:nvPr userDrawn="1"/>
          </p:nvSpPr>
          <p:spPr>
            <a:xfrm>
              <a:off x="12302028" y="4838999"/>
              <a:ext cx="155539" cy="152988"/>
            </a:xfrm>
            <a:prstGeom prst="rect">
              <a:avLst/>
            </a:prstGeom>
            <a:solidFill>
              <a:srgbClr val="7D002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sp>
        <p:nvSpPr>
          <p:cNvPr id="8" name="TextBox 7">
            <a:extLst>
              <a:ext uri="{FF2B5EF4-FFF2-40B4-BE49-F238E27FC236}">
                <a16:creationId xmlns:a16="http://schemas.microsoft.com/office/drawing/2014/main" id="{5969DFBF-C11C-45C4-BA6F-700C9C0BFEB8}"/>
              </a:ext>
            </a:extLst>
          </p:cNvPr>
          <p:cNvSpPr txBox="1"/>
          <p:nvPr userDrawn="1"/>
        </p:nvSpPr>
        <p:spPr>
          <a:xfrm rot="5400000">
            <a:off x="12140889" y="354987"/>
            <a:ext cx="838371" cy="123111"/>
          </a:xfrm>
          <a:prstGeom prst="rect">
            <a:avLst/>
          </a:prstGeom>
          <a:noFill/>
        </p:spPr>
        <p:txBody>
          <a:bodyPr wrap="none" lIns="0" tIns="0" rIns="0" bIns="0" rtlCol="0">
            <a:spAutoFit/>
          </a:bodyPr>
          <a:lstStyle/>
          <a:p>
            <a:r>
              <a:rPr lang="en-GB" sz="800" noProof="0">
                <a:solidFill>
                  <a:schemeClr val="bg1">
                    <a:lumMod val="65000"/>
                  </a:schemeClr>
                </a:solidFill>
              </a:rPr>
              <a:t>PRIMARY COLORS</a:t>
            </a:r>
          </a:p>
        </p:txBody>
      </p:sp>
      <p:sp>
        <p:nvSpPr>
          <p:cNvPr id="83" name="TextBox 82">
            <a:extLst>
              <a:ext uri="{FF2B5EF4-FFF2-40B4-BE49-F238E27FC236}">
                <a16:creationId xmlns:a16="http://schemas.microsoft.com/office/drawing/2014/main" id="{A0DA444B-0A3A-425B-9034-DFD39F11BCB9}"/>
              </a:ext>
            </a:extLst>
          </p:cNvPr>
          <p:cNvSpPr txBox="1"/>
          <p:nvPr userDrawn="1"/>
        </p:nvSpPr>
        <p:spPr>
          <a:xfrm rot="5400000">
            <a:off x="12060551" y="2325408"/>
            <a:ext cx="1027525" cy="123111"/>
          </a:xfrm>
          <a:prstGeom prst="rect">
            <a:avLst/>
          </a:prstGeom>
          <a:noFill/>
        </p:spPr>
        <p:txBody>
          <a:bodyPr wrap="none" lIns="0" tIns="0" rIns="0" bIns="0" rtlCol="0">
            <a:spAutoFit/>
          </a:bodyPr>
          <a:lstStyle/>
          <a:p>
            <a:r>
              <a:rPr lang="en-GB" sz="800" noProof="0">
                <a:solidFill>
                  <a:schemeClr val="bg1">
                    <a:lumMod val="65000"/>
                  </a:schemeClr>
                </a:solidFill>
              </a:rPr>
              <a:t>SECONDARY COLORS</a:t>
            </a:r>
          </a:p>
        </p:txBody>
      </p:sp>
      <p:sp>
        <p:nvSpPr>
          <p:cNvPr id="84" name="TextBox 83">
            <a:extLst>
              <a:ext uri="{FF2B5EF4-FFF2-40B4-BE49-F238E27FC236}">
                <a16:creationId xmlns:a16="http://schemas.microsoft.com/office/drawing/2014/main" id="{E0AA9476-BF42-454F-9B71-C1ACBA1FDAC5}"/>
              </a:ext>
            </a:extLst>
          </p:cNvPr>
          <p:cNvSpPr txBox="1"/>
          <p:nvPr userDrawn="1"/>
        </p:nvSpPr>
        <p:spPr>
          <a:xfrm rot="5400000">
            <a:off x="11714302" y="4164644"/>
            <a:ext cx="1720023" cy="123111"/>
          </a:xfrm>
          <a:prstGeom prst="rect">
            <a:avLst/>
          </a:prstGeom>
          <a:noFill/>
        </p:spPr>
        <p:txBody>
          <a:bodyPr wrap="none" lIns="0" tIns="0" rIns="0" bIns="0" rtlCol="0">
            <a:spAutoFit/>
          </a:bodyPr>
          <a:lstStyle/>
          <a:p>
            <a:r>
              <a:rPr lang="en-GB" sz="800" noProof="0">
                <a:solidFill>
                  <a:schemeClr val="bg1">
                    <a:lumMod val="65000"/>
                  </a:schemeClr>
                </a:solidFill>
              </a:rPr>
              <a:t>CHARTS AND INFOGRAPHIC COLORS</a:t>
            </a:r>
          </a:p>
        </p:txBody>
      </p:sp>
      <p:pic>
        <p:nvPicPr>
          <p:cNvPr id="53" name="Graphic 52">
            <a:extLst>
              <a:ext uri="{FF2B5EF4-FFF2-40B4-BE49-F238E27FC236}">
                <a16:creationId xmlns:a16="http://schemas.microsoft.com/office/drawing/2014/main" id="{08BF3E39-2C38-474C-920D-4207B62550B8}"/>
              </a:ext>
            </a:extLst>
          </p:cNvPr>
          <p:cNvPicPr>
            <a:picLocks noChangeAspect="1"/>
          </p:cNvPicPr>
          <p:nvPr userDrawn="1"/>
        </p:nvPicPr>
        <p:blipFill>
          <a:blip r:embed="rId22">
            <a:extLst>
              <a:ext uri="{96DAC541-7B7A-43D3-8B79-37D633B846F1}">
                <asvg:svgBlip xmlns:asvg="http://schemas.microsoft.com/office/drawing/2016/SVG/main" r:embed="rId23"/>
              </a:ext>
            </a:extLst>
          </a:blip>
          <a:stretch>
            <a:fillRect/>
          </a:stretch>
        </p:blipFill>
        <p:spPr>
          <a:xfrm>
            <a:off x="10430219" y="175144"/>
            <a:ext cx="1078648" cy="427693"/>
          </a:xfrm>
          <a:prstGeom prst="rect">
            <a:avLst/>
          </a:prstGeom>
        </p:spPr>
      </p:pic>
    </p:spTree>
    <p:extLst>
      <p:ext uri="{BB962C8B-B14F-4D97-AF65-F5344CB8AC3E}">
        <p14:creationId xmlns:p14="http://schemas.microsoft.com/office/powerpoint/2010/main" val="1161360054"/>
      </p:ext>
    </p:extLst>
  </p:cSld>
  <p:clrMap bg1="lt1" tx1="dk1" bg2="lt2" tx2="dk2" accent1="accent1" accent2="accent2" accent3="accent3" accent4="accent4" accent5="accent5" accent6="accent6" hlink="hlink" folHlink="folHlink"/>
  <p:sldLayoutIdLst>
    <p:sldLayoutId id="2147483649" r:id="rId1"/>
    <p:sldLayoutId id="2147483665" r:id="rId2"/>
    <p:sldLayoutId id="2147483663" r:id="rId3"/>
    <p:sldLayoutId id="2147483664" r:id="rId4"/>
    <p:sldLayoutId id="2147483666" r:id="rId5"/>
    <p:sldLayoutId id="2147483667" r:id="rId6"/>
    <p:sldLayoutId id="2147483660" r:id="rId7"/>
    <p:sldLayoutId id="2147483661" r:id="rId8"/>
    <p:sldLayoutId id="2147483662" r:id="rId9"/>
    <p:sldLayoutId id="2147483650" r:id="rId10"/>
    <p:sldLayoutId id="2147483652" r:id="rId11"/>
    <p:sldLayoutId id="2147483668" r:id="rId12"/>
    <p:sldLayoutId id="2147483673" r:id="rId13"/>
    <p:sldLayoutId id="2147483656" r:id="rId14"/>
    <p:sldLayoutId id="2147483657" r:id="rId15"/>
    <p:sldLayoutId id="2147483672" r:id="rId16"/>
    <p:sldLayoutId id="2147483669" r:id="rId17"/>
    <p:sldLayoutId id="2147483654" r:id="rId18"/>
    <p:sldLayoutId id="2147483655" r:id="rId19"/>
    <p:sldLayoutId id="2147483674" r:id="rId20"/>
  </p:sldLayoutIdLst>
  <p:hf hdr="0" ftr="0" dt="0"/>
  <p:txStyles>
    <p:titleStyle>
      <a:lvl1pPr algn="l" defTabSz="914400" rtl="0" eaLnBrk="1" latinLnBrk="0" hangingPunct="1">
        <a:lnSpc>
          <a:spcPct val="100000"/>
        </a:lnSpc>
        <a:spcBef>
          <a:spcPct val="0"/>
        </a:spcBef>
        <a:buNone/>
        <a:defRPr sz="2400" kern="1200">
          <a:solidFill>
            <a:schemeClr val="tx1"/>
          </a:solidFill>
          <a:latin typeface="+mj-lt"/>
          <a:ea typeface="+mj-ea"/>
          <a:cs typeface="+mj-cs"/>
        </a:defRPr>
      </a:lvl1pPr>
    </p:titleStyle>
    <p:bodyStyle>
      <a:lvl1pPr marL="180000" indent="-180000" algn="l" defTabSz="914400" rtl="0" eaLnBrk="1" latinLnBrk="0" hangingPunct="1">
        <a:lnSpc>
          <a:spcPct val="100000"/>
        </a:lnSpc>
        <a:spcBef>
          <a:spcPts val="0"/>
        </a:spcBef>
        <a:spcAft>
          <a:spcPts val="600"/>
        </a:spcAft>
        <a:buSzPct val="80000"/>
        <a:buFont typeface="Arial" panose="020B0604020202020204" pitchFamily="34" charset="0"/>
        <a:buChar char="•"/>
        <a:defRPr sz="1600" kern="1200" spc="0" baseline="0">
          <a:solidFill>
            <a:schemeClr val="tx1"/>
          </a:solidFill>
          <a:latin typeface="+mn-lt"/>
          <a:ea typeface="Verdana" panose="020B0604030504040204" pitchFamily="34" charset="0"/>
          <a:cs typeface="Verdana" panose="020B0604030504040204" pitchFamily="34" charset="0"/>
        </a:defRPr>
      </a:lvl1pPr>
      <a:lvl2pPr marL="612000" indent="-180000" algn="l" defTabSz="914400" rtl="0" eaLnBrk="1" latinLnBrk="0" hangingPunct="1">
        <a:lnSpc>
          <a:spcPct val="100000"/>
        </a:lnSpc>
        <a:spcBef>
          <a:spcPts val="0"/>
        </a:spcBef>
        <a:spcAft>
          <a:spcPts val="600"/>
        </a:spcAft>
        <a:buSzPct val="80000"/>
        <a:buFont typeface="Arial" panose="020B0604020202020204" pitchFamily="34" charset="0"/>
        <a:buChar char="•"/>
        <a:defRPr sz="1600" kern="1200" spc="0" baseline="0">
          <a:solidFill>
            <a:schemeClr val="tx1"/>
          </a:solidFill>
          <a:latin typeface="+mn-lt"/>
          <a:ea typeface="Verdana" panose="020B0604030504040204" pitchFamily="34" charset="0"/>
          <a:cs typeface="Verdana" panose="020B0604030504040204" pitchFamily="34" charset="0"/>
        </a:defRPr>
      </a:lvl2pPr>
      <a:lvl3pPr marL="1044000" indent="-180000" algn="l" defTabSz="914400" rtl="0" eaLnBrk="1" latinLnBrk="0" hangingPunct="1">
        <a:lnSpc>
          <a:spcPct val="100000"/>
        </a:lnSpc>
        <a:spcBef>
          <a:spcPts val="0"/>
        </a:spcBef>
        <a:spcAft>
          <a:spcPts val="600"/>
        </a:spcAft>
        <a:buSzPct val="80000"/>
        <a:buFont typeface="Arial" panose="020B0604020202020204" pitchFamily="34" charset="0"/>
        <a:buChar char="•"/>
        <a:defRPr sz="1600" kern="1200" spc="0" baseline="0">
          <a:solidFill>
            <a:schemeClr val="tx1"/>
          </a:solidFill>
          <a:latin typeface="+mn-lt"/>
          <a:ea typeface="Verdana" panose="020B0604030504040204" pitchFamily="34" charset="0"/>
          <a:cs typeface="Verdana" panose="020B0604030504040204" pitchFamily="34" charset="0"/>
        </a:defRPr>
      </a:lvl3pPr>
      <a:lvl4pPr marL="1476000" indent="-180000" algn="l" defTabSz="914400" rtl="0" eaLnBrk="1" latinLnBrk="0" hangingPunct="1">
        <a:lnSpc>
          <a:spcPct val="100000"/>
        </a:lnSpc>
        <a:spcBef>
          <a:spcPts val="0"/>
        </a:spcBef>
        <a:spcAft>
          <a:spcPts val="600"/>
        </a:spcAft>
        <a:buSzPct val="80000"/>
        <a:buFont typeface="Arial" panose="020B0604020202020204" pitchFamily="34" charset="0"/>
        <a:buChar char="•"/>
        <a:defRPr sz="1600" kern="1200" spc="0" baseline="0">
          <a:solidFill>
            <a:schemeClr val="tx1"/>
          </a:solidFill>
          <a:latin typeface="+mn-lt"/>
          <a:ea typeface="Verdana" panose="020B0604030504040204" pitchFamily="34" charset="0"/>
          <a:cs typeface="Verdana" panose="020B0604030504040204" pitchFamily="34" charset="0"/>
        </a:defRPr>
      </a:lvl4pPr>
      <a:lvl5pPr marL="1908000" indent="-180000" algn="l" defTabSz="914400" rtl="0" eaLnBrk="1" latinLnBrk="0" hangingPunct="1">
        <a:lnSpc>
          <a:spcPct val="100000"/>
        </a:lnSpc>
        <a:spcBef>
          <a:spcPts val="0"/>
        </a:spcBef>
        <a:spcAft>
          <a:spcPts val="600"/>
        </a:spcAft>
        <a:buSzPct val="80000"/>
        <a:buFont typeface="Arial" panose="020B0604020202020204" pitchFamily="34" charset="0"/>
        <a:buChar char="•"/>
        <a:defRPr sz="1600" kern="1200" spc="0" baseline="0">
          <a:solidFill>
            <a:schemeClr val="tx1"/>
          </a:solidFill>
          <a:latin typeface="+mn-lt"/>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38">
          <p15:clr>
            <a:srgbClr val="F26B43"/>
          </p15:clr>
        </p15:guide>
        <p15:guide id="2" pos="7242">
          <p15:clr>
            <a:srgbClr val="F26B43"/>
          </p15:clr>
        </p15:guide>
        <p15:guide id="3" orient="horz" pos="4127">
          <p15:clr>
            <a:srgbClr val="F26B43"/>
          </p15:clr>
        </p15:guide>
        <p15:guide id="4" orient="horz" pos="504">
          <p15:clr>
            <a:srgbClr val="F26B43"/>
          </p15:clr>
        </p15:guide>
        <p15:guide id="5" orient="horz" pos="845">
          <p15:clr>
            <a:srgbClr val="F26B43"/>
          </p15:clr>
        </p15:guide>
        <p15:guide id="6" orient="horz" pos="890">
          <p15:clr>
            <a:srgbClr val="F26B43"/>
          </p15:clr>
        </p15:guide>
        <p15:guide id="7" orient="horz" pos="1230">
          <p15:clr>
            <a:srgbClr val="F26B43"/>
          </p15:clr>
        </p15:guide>
        <p15:guide id="8" orient="horz" pos="1275">
          <p15:clr>
            <a:srgbClr val="F26B43"/>
          </p15:clr>
        </p15:guide>
        <p15:guide id="9" orient="horz" pos="1616">
          <p15:clr>
            <a:srgbClr val="F26B43"/>
          </p15:clr>
        </p15:guide>
        <p15:guide id="10" orient="horz" pos="1661">
          <p15:clr>
            <a:srgbClr val="F26B43"/>
          </p15:clr>
        </p15:guide>
        <p15:guide id="11" orient="horz" pos="2001">
          <p15:clr>
            <a:srgbClr val="F26B43"/>
          </p15:clr>
        </p15:guide>
        <p15:guide id="12" orient="horz" pos="2387">
          <p15:clr>
            <a:srgbClr val="F26B43"/>
          </p15:clr>
        </p15:guide>
        <p15:guide id="13" orient="horz" pos="2047">
          <p15:clr>
            <a:srgbClr val="F26B43"/>
          </p15:clr>
        </p15:guide>
        <p15:guide id="14" orient="horz" pos="2432">
          <p15:clr>
            <a:srgbClr val="F26B43"/>
          </p15:clr>
        </p15:guide>
        <p15:guide id="15" orient="horz" pos="2818">
          <p15:clr>
            <a:srgbClr val="F26B43"/>
          </p15:clr>
        </p15:guide>
        <p15:guide id="16" orient="horz" pos="2772">
          <p15:clr>
            <a:srgbClr val="F26B43"/>
          </p15:clr>
        </p15:guide>
        <p15:guide id="17" orient="horz" pos="3158">
          <p15:clr>
            <a:srgbClr val="F26B43"/>
          </p15:clr>
        </p15:guide>
        <p15:guide id="18" orient="horz" pos="3203">
          <p15:clr>
            <a:srgbClr val="F26B43"/>
          </p15:clr>
        </p15:guide>
        <p15:guide id="19" orient="horz" pos="3543">
          <p15:clr>
            <a:srgbClr val="F26B43"/>
          </p15:clr>
        </p15:guide>
        <p15:guide id="20" orient="horz" pos="3589">
          <p15:clr>
            <a:srgbClr val="F26B43"/>
          </p15:clr>
        </p15:guide>
        <p15:guide id="21" orient="horz" pos="3929">
          <p15:clr>
            <a:srgbClr val="F26B43"/>
          </p15:clr>
        </p15:guide>
        <p15:guide id="22" pos="6698">
          <p15:clr>
            <a:srgbClr val="F26B43"/>
          </p15:clr>
        </p15:guide>
        <p15:guide id="23" pos="6652">
          <p15:clr>
            <a:srgbClr val="F26B43"/>
          </p15:clr>
        </p15:guide>
        <p15:guide id="24" pos="6131">
          <p15:clr>
            <a:srgbClr val="F26B43"/>
          </p15:clr>
        </p15:guide>
        <p15:guide id="25" pos="6085">
          <p15:clr>
            <a:srgbClr val="F26B43"/>
          </p15:clr>
        </p15:guide>
        <p15:guide id="26" pos="5564">
          <p15:clr>
            <a:srgbClr val="F26B43"/>
          </p15:clr>
        </p15:guide>
        <p15:guide id="27" pos="5518">
          <p15:clr>
            <a:srgbClr val="F26B43"/>
          </p15:clr>
        </p15:guide>
        <p15:guide id="28" pos="4997">
          <p15:clr>
            <a:srgbClr val="F26B43"/>
          </p15:clr>
        </p15:guide>
        <p15:guide id="29" pos="4951">
          <p15:clr>
            <a:srgbClr val="F26B43"/>
          </p15:clr>
        </p15:guide>
        <p15:guide id="30" pos="4430">
          <p15:clr>
            <a:srgbClr val="F26B43"/>
          </p15:clr>
        </p15:guide>
        <p15:guide id="31" pos="4384">
          <p15:clr>
            <a:srgbClr val="F26B43"/>
          </p15:clr>
        </p15:guide>
        <p15:guide id="32" pos="3863">
          <p15:clr>
            <a:srgbClr val="F26B43"/>
          </p15:clr>
        </p15:guide>
        <p15:guide id="33" pos="3817">
          <p15:clr>
            <a:srgbClr val="F26B43"/>
          </p15:clr>
        </p15:guide>
        <p15:guide id="34" pos="3292">
          <p15:clr>
            <a:srgbClr val="F26B43"/>
          </p15:clr>
        </p15:guide>
        <p15:guide id="35" pos="3246">
          <p15:clr>
            <a:srgbClr val="F26B43"/>
          </p15:clr>
        </p15:guide>
        <p15:guide id="36" pos="2722">
          <p15:clr>
            <a:srgbClr val="F26B43"/>
          </p15:clr>
        </p15:guide>
        <p15:guide id="37" pos="2676">
          <p15:clr>
            <a:srgbClr val="F26B43"/>
          </p15:clr>
        </p15:guide>
        <p15:guide id="38" pos="2150">
          <p15:clr>
            <a:srgbClr val="F26B43"/>
          </p15:clr>
        </p15:guide>
        <p15:guide id="39" pos="2105">
          <p15:clr>
            <a:srgbClr val="F26B43"/>
          </p15:clr>
        </p15:guide>
        <p15:guide id="40" pos="1578">
          <p15:clr>
            <a:srgbClr val="F26B43"/>
          </p15:clr>
        </p15:guide>
        <p15:guide id="41" pos="1534">
          <p15:clr>
            <a:srgbClr val="F26B43"/>
          </p15:clr>
        </p15:guide>
        <p15:guide id="42" pos="1028">
          <p15:clr>
            <a:srgbClr val="F26B43"/>
          </p15:clr>
        </p15:guide>
        <p15:guide id="43" pos="98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E90BF16-7070-4A95-9AEF-55DBC958E75E}"/>
              </a:ext>
            </a:extLst>
          </p:cNvPr>
          <p:cNvSpPr txBox="1">
            <a:spLocks/>
          </p:cNvSpPr>
          <p:nvPr userDrawn="1"/>
        </p:nvSpPr>
        <p:spPr>
          <a:xfrm>
            <a:off x="695325" y="811227"/>
            <a:ext cx="10801350" cy="1145313"/>
          </a:xfrm>
          <a:prstGeom prst="rect">
            <a:avLst/>
          </a:prstGeom>
        </p:spPr>
        <p:txBody>
          <a:bodyPr vert="horz" lIns="0" tIns="252000" rIns="0" bIns="144000" rtlCol="0" anchor="t">
            <a:noAutofit/>
          </a:bodyPr>
          <a:lstStyle>
            <a:lvl1pPr algn="l" defTabSz="914400" rtl="0" eaLnBrk="1" latinLnBrk="0" hangingPunct="1">
              <a:lnSpc>
                <a:spcPct val="10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0" normalizeH="0" baseline="0" noProof="0">
                <a:ln>
                  <a:noFill/>
                </a:ln>
                <a:solidFill>
                  <a:srgbClr val="000000"/>
                </a:solidFill>
                <a:effectLst/>
                <a:uLnTx/>
                <a:uFillTx/>
                <a:latin typeface="+mj-lt"/>
                <a:ea typeface="+mj-ea"/>
                <a:cs typeface="+mj-cs"/>
              </a:rPr>
              <a:t>Communication tool-box</a:t>
            </a:r>
          </a:p>
        </p:txBody>
      </p:sp>
      <p:sp>
        <p:nvSpPr>
          <p:cNvPr id="9" name="TextBox 8">
            <a:extLst>
              <a:ext uri="{FF2B5EF4-FFF2-40B4-BE49-F238E27FC236}">
                <a16:creationId xmlns:a16="http://schemas.microsoft.com/office/drawing/2014/main" id="{B372C405-F956-4F94-95E2-A22E0C6C22EA}"/>
              </a:ext>
            </a:extLst>
          </p:cNvPr>
          <p:cNvSpPr txBox="1"/>
          <p:nvPr userDrawn="1"/>
        </p:nvSpPr>
        <p:spPr>
          <a:xfrm>
            <a:off x="666964" y="1609946"/>
            <a:ext cx="3444240" cy="2523768"/>
          </a:xfrm>
          <a:prstGeom prst="rect">
            <a:avLst/>
          </a:prstGeom>
          <a:noFill/>
        </p:spPr>
        <p:txBody>
          <a:bodyPr wrap="square" rtlCol="0">
            <a:spAutoFit/>
          </a:bodyPr>
          <a:lstStyle/>
          <a:p>
            <a:r>
              <a:rPr lang="en-GB" sz="1400" u="sng" noProof="0">
                <a:latin typeface="Equinor Medium" panose="020B0603050302040203" pitchFamily="34" charset="0"/>
              </a:rPr>
              <a:t>Font faces:</a:t>
            </a:r>
            <a:br>
              <a:rPr lang="en-GB" sz="1400" u="sng" noProof="0">
                <a:latin typeface="Equinor Medium" panose="020B0603050302040203" pitchFamily="34" charset="0"/>
              </a:rPr>
            </a:br>
            <a:endParaRPr lang="en-GB" sz="1400" u="sng" noProof="0">
              <a:latin typeface="Equinor Medium" panose="020B0603050302040203" pitchFamily="34" charset="0"/>
            </a:endParaRPr>
          </a:p>
          <a:p>
            <a:r>
              <a:rPr lang="en-GB" sz="1400" noProof="0">
                <a:latin typeface="Equinor Light" panose="020B0303050302040203" pitchFamily="34" charset="0"/>
              </a:rPr>
              <a:t>Equinor Light</a:t>
            </a:r>
          </a:p>
          <a:p>
            <a:r>
              <a:rPr lang="en-GB" sz="1400" i="1" noProof="0">
                <a:latin typeface="Equinor Light" panose="020B0303050302040203" pitchFamily="34" charset="0"/>
              </a:rPr>
              <a:t>Equinor Light Italic</a:t>
            </a:r>
          </a:p>
          <a:p>
            <a:r>
              <a:rPr lang="en-GB" sz="1400" noProof="0">
                <a:latin typeface="Equinor" panose="020B0503050302040203" pitchFamily="34" charset="0"/>
              </a:rPr>
              <a:t>Equinor</a:t>
            </a:r>
            <a:r>
              <a:rPr lang="en-GB" sz="1400" noProof="0">
                <a:latin typeface="Equinor Medium" panose="020B0603050302040203" pitchFamily="34" charset="0"/>
              </a:rPr>
              <a:t> </a:t>
            </a:r>
          </a:p>
          <a:p>
            <a:r>
              <a:rPr lang="en-GB" sz="1400" i="1" noProof="0">
                <a:latin typeface="Equinor" panose="020B0503050302040203" pitchFamily="34" charset="0"/>
              </a:rPr>
              <a:t>Equinor Italic</a:t>
            </a:r>
          </a:p>
          <a:p>
            <a:r>
              <a:rPr lang="en-GB" sz="1400" noProof="0">
                <a:latin typeface="Equinor Medium" panose="020B0603050302040203" pitchFamily="34" charset="0"/>
              </a:rPr>
              <a:t>Equinor Medium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i="1" noProof="0">
                <a:latin typeface="Equinor Medium" panose="020B0603050302040203" pitchFamily="34" charset="0"/>
              </a:rPr>
              <a:t>Equinor Medium Italic</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noProof="0">
                <a:latin typeface="Equinor" panose="020B0503050302040203" pitchFamily="34" charset="0"/>
              </a:rPr>
              <a:t>Equinor Bold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i="1" noProof="0">
                <a:latin typeface="Equinor" panose="020B0503050302040203" pitchFamily="34" charset="0"/>
              </a:rPr>
              <a:t>Equinor Bold Italic</a:t>
            </a:r>
          </a:p>
          <a:p>
            <a:endParaRPr lang="en-GB" noProof="0">
              <a:latin typeface="Equinor Medium" panose="020B0603050302040203" pitchFamily="34" charset="0"/>
            </a:endParaRPr>
          </a:p>
        </p:txBody>
      </p:sp>
      <p:grpSp>
        <p:nvGrpSpPr>
          <p:cNvPr id="28" name="Group 27">
            <a:extLst>
              <a:ext uri="{FF2B5EF4-FFF2-40B4-BE49-F238E27FC236}">
                <a16:creationId xmlns:a16="http://schemas.microsoft.com/office/drawing/2014/main" id="{6E871A84-19A0-4D1E-BC15-ED08483A3D9C}"/>
              </a:ext>
            </a:extLst>
          </p:cNvPr>
          <p:cNvGrpSpPr/>
          <p:nvPr userDrawn="1"/>
        </p:nvGrpSpPr>
        <p:grpSpPr>
          <a:xfrm rot="16200000">
            <a:off x="5311920" y="3858410"/>
            <a:ext cx="155539" cy="3491812"/>
            <a:chOff x="12302028" y="3266863"/>
            <a:chExt cx="155539" cy="3491812"/>
          </a:xfrm>
        </p:grpSpPr>
        <p:sp>
          <p:nvSpPr>
            <p:cNvPr id="29" name="Rectangle 174">
              <a:extLst>
                <a:ext uri="{FF2B5EF4-FFF2-40B4-BE49-F238E27FC236}">
                  <a16:creationId xmlns:a16="http://schemas.microsoft.com/office/drawing/2014/main" id="{A6469B5F-4243-40A6-B790-990F0B700922}"/>
                </a:ext>
              </a:extLst>
            </p:cNvPr>
            <p:cNvSpPr/>
            <p:nvPr userDrawn="1"/>
          </p:nvSpPr>
          <p:spPr>
            <a:xfrm>
              <a:off x="12302028" y="4249448"/>
              <a:ext cx="155539" cy="152988"/>
            </a:xfrm>
            <a:prstGeom prst="rect">
              <a:avLst/>
            </a:prstGeom>
            <a:solidFill>
              <a:srgbClr val="4C9BA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30" name="Rectangle 175">
              <a:extLst>
                <a:ext uri="{FF2B5EF4-FFF2-40B4-BE49-F238E27FC236}">
                  <a16:creationId xmlns:a16="http://schemas.microsoft.com/office/drawing/2014/main" id="{600BBC0C-BBF9-4EE3-928D-C9823B9F2D7B}"/>
                </a:ext>
              </a:extLst>
            </p:cNvPr>
            <p:cNvSpPr/>
            <p:nvPr userDrawn="1"/>
          </p:nvSpPr>
          <p:spPr>
            <a:xfrm>
              <a:off x="12302028" y="4445965"/>
              <a:ext cx="155539" cy="152988"/>
            </a:xfrm>
            <a:prstGeom prst="rect">
              <a:avLst/>
            </a:prstGeom>
            <a:solidFill>
              <a:srgbClr val="7FB7B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31" name="Rectangle 176">
              <a:extLst>
                <a:ext uri="{FF2B5EF4-FFF2-40B4-BE49-F238E27FC236}">
                  <a16:creationId xmlns:a16="http://schemas.microsoft.com/office/drawing/2014/main" id="{AC68E2CA-89F0-4BC3-9D6E-336A804F0869}"/>
                </a:ext>
              </a:extLst>
            </p:cNvPr>
            <p:cNvSpPr/>
            <p:nvPr userDrawn="1"/>
          </p:nvSpPr>
          <p:spPr>
            <a:xfrm>
              <a:off x="12302028" y="4642482"/>
              <a:ext cx="155539" cy="152988"/>
            </a:xfrm>
            <a:prstGeom prst="rect">
              <a:avLst/>
            </a:prstGeom>
            <a:solidFill>
              <a:srgbClr val="B2D4D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32" name="Rectangle 189">
              <a:extLst>
                <a:ext uri="{FF2B5EF4-FFF2-40B4-BE49-F238E27FC236}">
                  <a16:creationId xmlns:a16="http://schemas.microsoft.com/office/drawing/2014/main" id="{E02A70F8-9D1F-487E-856D-F1FB99780EB4}"/>
                </a:ext>
              </a:extLst>
            </p:cNvPr>
            <p:cNvSpPr/>
            <p:nvPr userDrawn="1"/>
          </p:nvSpPr>
          <p:spPr>
            <a:xfrm>
              <a:off x="12302028" y="3463380"/>
              <a:ext cx="155539" cy="152988"/>
            </a:xfrm>
            <a:prstGeom prst="rect">
              <a:avLst/>
            </a:prstGeom>
            <a:solidFill>
              <a:srgbClr val="65737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33" name="Rectangle 190">
              <a:extLst>
                <a:ext uri="{FF2B5EF4-FFF2-40B4-BE49-F238E27FC236}">
                  <a16:creationId xmlns:a16="http://schemas.microsoft.com/office/drawing/2014/main" id="{9A8CB52E-02BF-474B-BC66-1C1781AECB86}"/>
                </a:ext>
              </a:extLst>
            </p:cNvPr>
            <p:cNvSpPr/>
            <p:nvPr userDrawn="1"/>
          </p:nvSpPr>
          <p:spPr>
            <a:xfrm>
              <a:off x="12302028" y="3659897"/>
              <a:ext cx="155539" cy="152988"/>
            </a:xfrm>
            <a:prstGeom prst="rect">
              <a:avLst/>
            </a:prstGeom>
            <a:solidFill>
              <a:srgbClr val="919BA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34" name="Rectangle 191">
              <a:extLst>
                <a:ext uri="{FF2B5EF4-FFF2-40B4-BE49-F238E27FC236}">
                  <a16:creationId xmlns:a16="http://schemas.microsoft.com/office/drawing/2014/main" id="{8D82A21A-FC2A-4320-BCBC-78ED385C486D}"/>
                </a:ext>
              </a:extLst>
            </p:cNvPr>
            <p:cNvSpPr/>
            <p:nvPr userDrawn="1"/>
          </p:nvSpPr>
          <p:spPr>
            <a:xfrm>
              <a:off x="12302028" y="3856414"/>
              <a:ext cx="155539" cy="152988"/>
            </a:xfrm>
            <a:prstGeom prst="rect">
              <a:avLst/>
            </a:prstGeom>
            <a:solidFill>
              <a:srgbClr val="BDC3C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35" name="Rectangle 183">
              <a:extLst>
                <a:ext uri="{FF2B5EF4-FFF2-40B4-BE49-F238E27FC236}">
                  <a16:creationId xmlns:a16="http://schemas.microsoft.com/office/drawing/2014/main" id="{70F6F0D5-E83D-4CFD-885F-C7482095362F}"/>
                </a:ext>
              </a:extLst>
            </p:cNvPr>
            <p:cNvSpPr/>
            <p:nvPr userDrawn="1"/>
          </p:nvSpPr>
          <p:spPr>
            <a:xfrm>
              <a:off x="12302028" y="3266863"/>
              <a:ext cx="155539" cy="152988"/>
            </a:xfrm>
            <a:prstGeom prst="rect">
              <a:avLst/>
            </a:prstGeom>
            <a:solidFill>
              <a:srgbClr val="24374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36" name="Rectangle 173">
              <a:extLst>
                <a:ext uri="{FF2B5EF4-FFF2-40B4-BE49-F238E27FC236}">
                  <a16:creationId xmlns:a16="http://schemas.microsoft.com/office/drawing/2014/main" id="{39B7CEC3-F6A5-4240-8C5C-10FBBF13F532}"/>
                </a:ext>
              </a:extLst>
            </p:cNvPr>
            <p:cNvSpPr/>
            <p:nvPr userDrawn="1"/>
          </p:nvSpPr>
          <p:spPr>
            <a:xfrm>
              <a:off x="12302028" y="4052931"/>
              <a:ext cx="155539" cy="152988"/>
            </a:xfrm>
            <a:prstGeom prst="rect">
              <a:avLst/>
            </a:prstGeom>
            <a:solidFill>
              <a:srgbClr val="00707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37" name="Rectangle 156">
              <a:extLst>
                <a:ext uri="{FF2B5EF4-FFF2-40B4-BE49-F238E27FC236}">
                  <a16:creationId xmlns:a16="http://schemas.microsoft.com/office/drawing/2014/main" id="{8E7FBAAD-8890-468C-A8FD-6B9BED67FE4E}"/>
                </a:ext>
              </a:extLst>
            </p:cNvPr>
            <p:cNvSpPr/>
            <p:nvPr userDrawn="1"/>
          </p:nvSpPr>
          <p:spPr>
            <a:xfrm>
              <a:off x="12302028" y="5821257"/>
              <a:ext cx="155539" cy="152661"/>
            </a:xfrm>
            <a:prstGeom prst="rect">
              <a:avLst/>
            </a:prstGeom>
            <a:solidFill>
              <a:srgbClr val="EAF4F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38" name="Rectangle 157">
              <a:extLst>
                <a:ext uri="{FF2B5EF4-FFF2-40B4-BE49-F238E27FC236}">
                  <a16:creationId xmlns:a16="http://schemas.microsoft.com/office/drawing/2014/main" id="{7B72734F-BDCF-47BE-AABE-473B29601546}"/>
                </a:ext>
              </a:extLst>
            </p:cNvPr>
            <p:cNvSpPr/>
            <p:nvPr userDrawn="1"/>
          </p:nvSpPr>
          <p:spPr>
            <a:xfrm>
              <a:off x="12302028" y="6213637"/>
              <a:ext cx="155539" cy="152661"/>
            </a:xfrm>
            <a:prstGeom prst="rect">
              <a:avLst/>
            </a:prstGeom>
            <a:solidFill>
              <a:srgbClr val="F2FCF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39" name="Rectangle 158">
              <a:extLst>
                <a:ext uri="{FF2B5EF4-FFF2-40B4-BE49-F238E27FC236}">
                  <a16:creationId xmlns:a16="http://schemas.microsoft.com/office/drawing/2014/main" id="{01F224CA-86A3-44F8-B75A-B947B2A54F2A}"/>
                </a:ext>
              </a:extLst>
            </p:cNvPr>
            <p:cNvSpPr/>
            <p:nvPr userDrawn="1"/>
          </p:nvSpPr>
          <p:spPr>
            <a:xfrm>
              <a:off x="12302028" y="6606014"/>
              <a:ext cx="155539" cy="152661"/>
            </a:xfrm>
            <a:prstGeom prst="rect">
              <a:avLst/>
            </a:prstGeom>
            <a:solidFill>
              <a:srgbClr val="FFF3E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40" name="Rectangle 156">
              <a:extLst>
                <a:ext uri="{FF2B5EF4-FFF2-40B4-BE49-F238E27FC236}">
                  <a16:creationId xmlns:a16="http://schemas.microsoft.com/office/drawing/2014/main" id="{9905F69B-B78B-4A18-A906-D8EE9CAA2507}"/>
                </a:ext>
              </a:extLst>
            </p:cNvPr>
            <p:cNvSpPr/>
            <p:nvPr userDrawn="1"/>
          </p:nvSpPr>
          <p:spPr>
            <a:xfrm>
              <a:off x="12302028" y="5625067"/>
              <a:ext cx="155539" cy="152661"/>
            </a:xfrm>
            <a:prstGeom prst="rect">
              <a:avLst/>
            </a:prstGeom>
            <a:solidFill>
              <a:srgbClr val="D5EAF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41" name="Rectangle 157">
              <a:extLst>
                <a:ext uri="{FF2B5EF4-FFF2-40B4-BE49-F238E27FC236}">
                  <a16:creationId xmlns:a16="http://schemas.microsoft.com/office/drawing/2014/main" id="{AA8DBFA5-31AA-4EF6-8037-2C36B3715949}"/>
                </a:ext>
              </a:extLst>
            </p:cNvPr>
            <p:cNvSpPr/>
            <p:nvPr userDrawn="1"/>
          </p:nvSpPr>
          <p:spPr>
            <a:xfrm>
              <a:off x="12302028" y="6017447"/>
              <a:ext cx="155539" cy="152661"/>
            </a:xfrm>
            <a:prstGeom prst="rect">
              <a:avLst/>
            </a:prstGeom>
            <a:solidFill>
              <a:srgbClr val="E6FA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42" name="Rectangle 158">
              <a:extLst>
                <a:ext uri="{FF2B5EF4-FFF2-40B4-BE49-F238E27FC236}">
                  <a16:creationId xmlns:a16="http://schemas.microsoft.com/office/drawing/2014/main" id="{675CE97D-1218-4E59-9398-3EA850E15871}"/>
                </a:ext>
              </a:extLst>
            </p:cNvPr>
            <p:cNvSpPr/>
            <p:nvPr userDrawn="1"/>
          </p:nvSpPr>
          <p:spPr>
            <a:xfrm>
              <a:off x="12302028" y="6409827"/>
              <a:ext cx="155539" cy="152661"/>
            </a:xfrm>
            <a:prstGeom prst="rect">
              <a:avLst/>
            </a:prstGeom>
            <a:solidFill>
              <a:srgbClr val="FFE7D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43" name="Rectangle 174">
              <a:extLst>
                <a:ext uri="{FF2B5EF4-FFF2-40B4-BE49-F238E27FC236}">
                  <a16:creationId xmlns:a16="http://schemas.microsoft.com/office/drawing/2014/main" id="{75E88C9B-D637-42F4-9FB1-C45212B56901}"/>
                </a:ext>
              </a:extLst>
            </p:cNvPr>
            <p:cNvSpPr/>
            <p:nvPr userDrawn="1"/>
          </p:nvSpPr>
          <p:spPr>
            <a:xfrm>
              <a:off x="12302028" y="5035516"/>
              <a:ext cx="155539" cy="152988"/>
            </a:xfrm>
            <a:prstGeom prst="rect">
              <a:avLst/>
            </a:prstGeom>
            <a:solidFill>
              <a:srgbClr val="A44C6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44" name="Rectangle 175">
              <a:extLst>
                <a:ext uri="{FF2B5EF4-FFF2-40B4-BE49-F238E27FC236}">
                  <a16:creationId xmlns:a16="http://schemas.microsoft.com/office/drawing/2014/main" id="{819952C0-9780-45D8-ABC4-25A4558E2675}"/>
                </a:ext>
              </a:extLst>
            </p:cNvPr>
            <p:cNvSpPr/>
            <p:nvPr userDrawn="1"/>
          </p:nvSpPr>
          <p:spPr>
            <a:xfrm>
              <a:off x="12302028" y="5232033"/>
              <a:ext cx="155539" cy="152988"/>
            </a:xfrm>
            <a:prstGeom prst="rect">
              <a:avLst/>
            </a:prstGeom>
            <a:solidFill>
              <a:srgbClr val="BE7F9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45" name="Rectangle 176">
              <a:extLst>
                <a:ext uri="{FF2B5EF4-FFF2-40B4-BE49-F238E27FC236}">
                  <a16:creationId xmlns:a16="http://schemas.microsoft.com/office/drawing/2014/main" id="{A4645481-7B55-4021-A1B1-5D2DF5873830}"/>
                </a:ext>
              </a:extLst>
            </p:cNvPr>
            <p:cNvSpPr/>
            <p:nvPr userDrawn="1"/>
          </p:nvSpPr>
          <p:spPr>
            <a:xfrm>
              <a:off x="12302028" y="5428550"/>
              <a:ext cx="155539" cy="152988"/>
            </a:xfrm>
            <a:prstGeom prst="rect">
              <a:avLst/>
            </a:prstGeom>
            <a:solidFill>
              <a:srgbClr val="D8B2B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46" name="Rectangle 173">
              <a:extLst>
                <a:ext uri="{FF2B5EF4-FFF2-40B4-BE49-F238E27FC236}">
                  <a16:creationId xmlns:a16="http://schemas.microsoft.com/office/drawing/2014/main" id="{FE7694C8-5630-4885-B954-1E89C1C1AF72}"/>
                </a:ext>
              </a:extLst>
            </p:cNvPr>
            <p:cNvSpPr/>
            <p:nvPr userDrawn="1"/>
          </p:nvSpPr>
          <p:spPr>
            <a:xfrm>
              <a:off x="12302028" y="4838999"/>
              <a:ext cx="155539" cy="152988"/>
            </a:xfrm>
            <a:prstGeom prst="rect">
              <a:avLst/>
            </a:prstGeom>
            <a:solidFill>
              <a:srgbClr val="7D002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grpSp>
        <p:nvGrpSpPr>
          <p:cNvPr id="77" name="Group 76">
            <a:extLst>
              <a:ext uri="{FF2B5EF4-FFF2-40B4-BE49-F238E27FC236}">
                <a16:creationId xmlns:a16="http://schemas.microsoft.com/office/drawing/2014/main" id="{996E59B1-2D41-426D-8587-E54D85D99797}"/>
              </a:ext>
            </a:extLst>
          </p:cNvPr>
          <p:cNvGrpSpPr/>
          <p:nvPr userDrawn="1"/>
        </p:nvGrpSpPr>
        <p:grpSpPr>
          <a:xfrm>
            <a:off x="3617016" y="2165024"/>
            <a:ext cx="3556369" cy="407815"/>
            <a:chOff x="4357445" y="2779972"/>
            <a:chExt cx="3556369" cy="407815"/>
          </a:xfrm>
        </p:grpSpPr>
        <p:sp>
          <p:nvSpPr>
            <p:cNvPr id="11" name="Rectangle 10">
              <a:extLst>
                <a:ext uri="{FF2B5EF4-FFF2-40B4-BE49-F238E27FC236}">
                  <a16:creationId xmlns:a16="http://schemas.microsoft.com/office/drawing/2014/main" id="{F04705C9-8233-4EFA-BFE5-4958D3DD768C}"/>
                </a:ext>
              </a:extLst>
            </p:cNvPr>
            <p:cNvSpPr/>
            <p:nvPr userDrawn="1"/>
          </p:nvSpPr>
          <p:spPr>
            <a:xfrm>
              <a:off x="4357445" y="2779972"/>
              <a:ext cx="294046" cy="407815"/>
            </a:xfrm>
            <a:prstGeom prst="rect">
              <a:avLst/>
            </a:prstGeom>
            <a:solidFill>
              <a:srgbClr val="2437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noProof="0">
                  <a:latin typeface="Equinor Medium" panose="020B0603050302040203" pitchFamily="34" charset="0"/>
                </a:rPr>
                <a:t>1</a:t>
              </a:r>
            </a:p>
          </p:txBody>
        </p:sp>
        <p:sp>
          <p:nvSpPr>
            <p:cNvPr id="47" name="Rectangle 46">
              <a:extLst>
                <a:ext uri="{FF2B5EF4-FFF2-40B4-BE49-F238E27FC236}">
                  <a16:creationId xmlns:a16="http://schemas.microsoft.com/office/drawing/2014/main" id="{463B42E7-FFF7-4300-856A-8BD9CD8B5BDD}"/>
                </a:ext>
              </a:extLst>
            </p:cNvPr>
            <p:cNvSpPr/>
            <p:nvPr userDrawn="1"/>
          </p:nvSpPr>
          <p:spPr>
            <a:xfrm>
              <a:off x="4655465" y="2779972"/>
              <a:ext cx="294046" cy="407815"/>
            </a:xfrm>
            <a:prstGeom prst="rect">
              <a:avLst/>
            </a:prstGeom>
            <a:solidFill>
              <a:srgbClr val="6573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noProof="0">
                  <a:latin typeface="Equinor Medium" panose="020B0603050302040203" pitchFamily="34" charset="0"/>
                </a:rPr>
                <a:t>2</a:t>
              </a:r>
            </a:p>
          </p:txBody>
        </p:sp>
        <p:sp>
          <p:nvSpPr>
            <p:cNvPr id="48" name="Rectangle 47">
              <a:extLst>
                <a:ext uri="{FF2B5EF4-FFF2-40B4-BE49-F238E27FC236}">
                  <a16:creationId xmlns:a16="http://schemas.microsoft.com/office/drawing/2014/main" id="{1EF10E8E-8189-4124-A424-DD74D91DF360}"/>
                </a:ext>
              </a:extLst>
            </p:cNvPr>
            <p:cNvSpPr/>
            <p:nvPr userDrawn="1"/>
          </p:nvSpPr>
          <p:spPr>
            <a:xfrm>
              <a:off x="4953484" y="2779972"/>
              <a:ext cx="294046" cy="407815"/>
            </a:xfrm>
            <a:prstGeom prst="rect">
              <a:avLst/>
            </a:prstGeom>
            <a:solidFill>
              <a:srgbClr val="919B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noProof="0">
                  <a:latin typeface="Equinor Medium" panose="020B0603050302040203" pitchFamily="34" charset="0"/>
                </a:rPr>
                <a:t>3</a:t>
              </a:r>
            </a:p>
          </p:txBody>
        </p:sp>
        <p:sp>
          <p:nvSpPr>
            <p:cNvPr id="49" name="Rectangle 48">
              <a:extLst>
                <a:ext uri="{FF2B5EF4-FFF2-40B4-BE49-F238E27FC236}">
                  <a16:creationId xmlns:a16="http://schemas.microsoft.com/office/drawing/2014/main" id="{04F21D61-68B1-4BFF-BD7D-C67850210BE1}"/>
                </a:ext>
              </a:extLst>
            </p:cNvPr>
            <p:cNvSpPr/>
            <p:nvPr userDrawn="1"/>
          </p:nvSpPr>
          <p:spPr>
            <a:xfrm>
              <a:off x="5247531" y="2779972"/>
              <a:ext cx="294046" cy="407815"/>
            </a:xfrm>
            <a:prstGeom prst="rect">
              <a:avLst/>
            </a:prstGeom>
            <a:solidFill>
              <a:srgbClr val="BDC3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noProof="0">
                  <a:latin typeface="Equinor Medium" panose="020B0603050302040203" pitchFamily="34" charset="0"/>
                </a:rPr>
                <a:t>4</a:t>
              </a:r>
            </a:p>
          </p:txBody>
        </p:sp>
        <p:sp>
          <p:nvSpPr>
            <p:cNvPr id="50" name="Rectangle 49">
              <a:extLst>
                <a:ext uri="{FF2B5EF4-FFF2-40B4-BE49-F238E27FC236}">
                  <a16:creationId xmlns:a16="http://schemas.microsoft.com/office/drawing/2014/main" id="{8C3A6A54-D5DD-4D52-9BDB-5895ED526705}"/>
                </a:ext>
              </a:extLst>
            </p:cNvPr>
            <p:cNvSpPr/>
            <p:nvPr userDrawn="1"/>
          </p:nvSpPr>
          <p:spPr>
            <a:xfrm>
              <a:off x="5541577" y="2779972"/>
              <a:ext cx="294046" cy="407815"/>
            </a:xfrm>
            <a:prstGeom prst="rect">
              <a:avLst/>
            </a:prstGeom>
            <a:solidFill>
              <a:srgbClr val="D5EA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noProof="0">
                  <a:solidFill>
                    <a:srgbClr val="FF1243"/>
                  </a:solidFill>
                  <a:latin typeface="Equinor Medium" panose="020B0603050302040203" pitchFamily="34" charset="0"/>
                </a:rPr>
                <a:t>5</a:t>
              </a:r>
            </a:p>
          </p:txBody>
        </p:sp>
        <p:sp>
          <p:nvSpPr>
            <p:cNvPr id="51" name="Rectangle 50">
              <a:extLst>
                <a:ext uri="{FF2B5EF4-FFF2-40B4-BE49-F238E27FC236}">
                  <a16:creationId xmlns:a16="http://schemas.microsoft.com/office/drawing/2014/main" id="{9574463D-DD8A-4041-88D0-11A5765A8A92}"/>
                </a:ext>
              </a:extLst>
            </p:cNvPr>
            <p:cNvSpPr/>
            <p:nvPr userDrawn="1"/>
          </p:nvSpPr>
          <p:spPr>
            <a:xfrm>
              <a:off x="5835623" y="2779972"/>
              <a:ext cx="294046" cy="407815"/>
            </a:xfrm>
            <a:prstGeom prst="rect">
              <a:avLst/>
            </a:prstGeom>
            <a:solidFill>
              <a:srgbClr val="EAF4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noProof="0">
                  <a:solidFill>
                    <a:srgbClr val="FF1243"/>
                  </a:solidFill>
                  <a:latin typeface="Equinor Medium" panose="020B0603050302040203" pitchFamily="34" charset="0"/>
                </a:rPr>
                <a:t>6</a:t>
              </a:r>
            </a:p>
          </p:txBody>
        </p:sp>
        <p:sp>
          <p:nvSpPr>
            <p:cNvPr id="52" name="Rectangle 51">
              <a:extLst>
                <a:ext uri="{FF2B5EF4-FFF2-40B4-BE49-F238E27FC236}">
                  <a16:creationId xmlns:a16="http://schemas.microsoft.com/office/drawing/2014/main" id="{8AC9ECC7-33D3-43AA-AB06-76A3CCD8EC9B}"/>
                </a:ext>
              </a:extLst>
            </p:cNvPr>
            <p:cNvSpPr/>
            <p:nvPr userDrawn="1"/>
          </p:nvSpPr>
          <p:spPr>
            <a:xfrm>
              <a:off x="6137616" y="2779972"/>
              <a:ext cx="294046" cy="407815"/>
            </a:xfrm>
            <a:prstGeom prst="rect">
              <a:avLst/>
            </a:prstGeom>
            <a:solidFill>
              <a:srgbClr val="0070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noProof="0">
                  <a:latin typeface="Equinor Medium" panose="020B0603050302040203" pitchFamily="34" charset="0"/>
                </a:rPr>
                <a:t>7</a:t>
              </a:r>
            </a:p>
          </p:txBody>
        </p:sp>
        <p:sp>
          <p:nvSpPr>
            <p:cNvPr id="53" name="Rectangle 52">
              <a:extLst>
                <a:ext uri="{FF2B5EF4-FFF2-40B4-BE49-F238E27FC236}">
                  <a16:creationId xmlns:a16="http://schemas.microsoft.com/office/drawing/2014/main" id="{60E154BD-7746-40E4-80EB-16FFAEFE6F2F}"/>
                </a:ext>
              </a:extLst>
            </p:cNvPr>
            <p:cNvSpPr/>
            <p:nvPr userDrawn="1"/>
          </p:nvSpPr>
          <p:spPr>
            <a:xfrm>
              <a:off x="6435636" y="2779972"/>
              <a:ext cx="294046" cy="407815"/>
            </a:xfrm>
            <a:prstGeom prst="rect">
              <a:avLst/>
            </a:prstGeom>
            <a:solidFill>
              <a:srgbClr val="4C9B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noProof="0">
                  <a:latin typeface="Equinor Medium" panose="020B0603050302040203" pitchFamily="34" charset="0"/>
                </a:rPr>
                <a:t>8</a:t>
              </a:r>
            </a:p>
          </p:txBody>
        </p:sp>
        <p:sp>
          <p:nvSpPr>
            <p:cNvPr id="54" name="Rectangle 53">
              <a:extLst>
                <a:ext uri="{FF2B5EF4-FFF2-40B4-BE49-F238E27FC236}">
                  <a16:creationId xmlns:a16="http://schemas.microsoft.com/office/drawing/2014/main" id="{2752B7B9-3C66-4D77-8549-1A79AF722C79}"/>
                </a:ext>
              </a:extLst>
            </p:cNvPr>
            <p:cNvSpPr/>
            <p:nvPr userDrawn="1"/>
          </p:nvSpPr>
          <p:spPr>
            <a:xfrm>
              <a:off x="6733656" y="2779972"/>
              <a:ext cx="294046" cy="407815"/>
            </a:xfrm>
            <a:prstGeom prst="rect">
              <a:avLst/>
            </a:prstGeom>
            <a:solidFill>
              <a:srgbClr val="7FB7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noProof="0">
                  <a:latin typeface="Equinor Medium" panose="020B0603050302040203" pitchFamily="34" charset="0"/>
                </a:rPr>
                <a:t>9</a:t>
              </a:r>
            </a:p>
          </p:txBody>
        </p:sp>
        <p:sp>
          <p:nvSpPr>
            <p:cNvPr id="55" name="Rectangle 54">
              <a:extLst>
                <a:ext uri="{FF2B5EF4-FFF2-40B4-BE49-F238E27FC236}">
                  <a16:creationId xmlns:a16="http://schemas.microsoft.com/office/drawing/2014/main" id="{DE62ED66-1584-4F25-A214-7BAA4F6C7392}"/>
                </a:ext>
              </a:extLst>
            </p:cNvPr>
            <p:cNvSpPr/>
            <p:nvPr userDrawn="1"/>
          </p:nvSpPr>
          <p:spPr>
            <a:xfrm>
              <a:off x="7027702" y="2779972"/>
              <a:ext cx="294046" cy="407815"/>
            </a:xfrm>
            <a:prstGeom prst="rect">
              <a:avLst/>
            </a:prstGeom>
            <a:solidFill>
              <a:srgbClr val="B2D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noProof="0">
                  <a:solidFill>
                    <a:srgbClr val="007079"/>
                  </a:solidFill>
                  <a:latin typeface="Equinor Medium" panose="020B0603050302040203" pitchFamily="34" charset="0"/>
                </a:rPr>
                <a:t>10</a:t>
              </a:r>
            </a:p>
          </p:txBody>
        </p:sp>
        <p:sp>
          <p:nvSpPr>
            <p:cNvPr id="56" name="Rectangle 55">
              <a:extLst>
                <a:ext uri="{FF2B5EF4-FFF2-40B4-BE49-F238E27FC236}">
                  <a16:creationId xmlns:a16="http://schemas.microsoft.com/office/drawing/2014/main" id="{0600CF2B-0C53-479D-9F2D-741B657C20BA}"/>
                </a:ext>
              </a:extLst>
            </p:cNvPr>
            <p:cNvSpPr/>
            <p:nvPr userDrawn="1"/>
          </p:nvSpPr>
          <p:spPr>
            <a:xfrm>
              <a:off x="7325721" y="2779972"/>
              <a:ext cx="294046" cy="407815"/>
            </a:xfrm>
            <a:prstGeom prst="rect">
              <a:avLst/>
            </a:prstGeom>
            <a:solidFill>
              <a:srgbClr val="E6FA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noProof="0">
                  <a:solidFill>
                    <a:srgbClr val="007079"/>
                  </a:solidFill>
                  <a:latin typeface="Equinor Medium" panose="020B0603050302040203" pitchFamily="34" charset="0"/>
                </a:rPr>
                <a:t>11</a:t>
              </a:r>
            </a:p>
          </p:txBody>
        </p:sp>
        <p:sp>
          <p:nvSpPr>
            <p:cNvPr id="57" name="Rectangle 56">
              <a:extLst>
                <a:ext uri="{FF2B5EF4-FFF2-40B4-BE49-F238E27FC236}">
                  <a16:creationId xmlns:a16="http://schemas.microsoft.com/office/drawing/2014/main" id="{B1827E3A-11BD-4523-83FF-5B19150BD40F}"/>
                </a:ext>
              </a:extLst>
            </p:cNvPr>
            <p:cNvSpPr/>
            <p:nvPr userDrawn="1"/>
          </p:nvSpPr>
          <p:spPr>
            <a:xfrm>
              <a:off x="7619768" y="2779972"/>
              <a:ext cx="294046" cy="407815"/>
            </a:xfrm>
            <a:prstGeom prst="rect">
              <a:avLst/>
            </a:prstGeom>
            <a:solidFill>
              <a:srgbClr val="F2FC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noProof="0">
                  <a:solidFill>
                    <a:srgbClr val="007079"/>
                  </a:solidFill>
                  <a:latin typeface="Equinor Medium" panose="020B0603050302040203" pitchFamily="34" charset="0"/>
                </a:rPr>
                <a:t>12</a:t>
              </a:r>
            </a:p>
          </p:txBody>
        </p:sp>
      </p:grpSp>
      <p:grpSp>
        <p:nvGrpSpPr>
          <p:cNvPr id="76" name="Group 75">
            <a:extLst>
              <a:ext uri="{FF2B5EF4-FFF2-40B4-BE49-F238E27FC236}">
                <a16:creationId xmlns:a16="http://schemas.microsoft.com/office/drawing/2014/main" id="{404F7436-ACC1-45EB-80E4-774DE526873D}"/>
              </a:ext>
            </a:extLst>
          </p:cNvPr>
          <p:cNvGrpSpPr/>
          <p:nvPr userDrawn="1"/>
        </p:nvGrpSpPr>
        <p:grpSpPr>
          <a:xfrm>
            <a:off x="3643783" y="3662464"/>
            <a:ext cx="3560064" cy="407815"/>
            <a:chOff x="4357445" y="3813575"/>
            <a:chExt cx="3560064" cy="407815"/>
          </a:xfrm>
        </p:grpSpPr>
        <p:sp>
          <p:nvSpPr>
            <p:cNvPr id="58" name="Rectangle 57">
              <a:extLst>
                <a:ext uri="{FF2B5EF4-FFF2-40B4-BE49-F238E27FC236}">
                  <a16:creationId xmlns:a16="http://schemas.microsoft.com/office/drawing/2014/main" id="{0E61277A-BB2B-4C10-98B1-130C7C740446}"/>
                </a:ext>
              </a:extLst>
            </p:cNvPr>
            <p:cNvSpPr/>
            <p:nvPr userDrawn="1"/>
          </p:nvSpPr>
          <p:spPr>
            <a:xfrm>
              <a:off x="4357445" y="3813575"/>
              <a:ext cx="294046" cy="407815"/>
            </a:xfrm>
            <a:prstGeom prst="rect">
              <a:avLst/>
            </a:prstGeom>
            <a:solidFill>
              <a:srgbClr val="2437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noProof="0">
                  <a:latin typeface="Equinor Medium" panose="020B0603050302040203" pitchFamily="34" charset="0"/>
                </a:rPr>
                <a:t>1</a:t>
              </a:r>
            </a:p>
          </p:txBody>
        </p:sp>
        <p:sp>
          <p:nvSpPr>
            <p:cNvPr id="59" name="Rectangle 58">
              <a:extLst>
                <a:ext uri="{FF2B5EF4-FFF2-40B4-BE49-F238E27FC236}">
                  <a16:creationId xmlns:a16="http://schemas.microsoft.com/office/drawing/2014/main" id="{278926F9-C626-4057-82BE-D650FD72246A}"/>
                </a:ext>
              </a:extLst>
            </p:cNvPr>
            <p:cNvSpPr/>
            <p:nvPr userDrawn="1"/>
          </p:nvSpPr>
          <p:spPr>
            <a:xfrm>
              <a:off x="4951267" y="3813575"/>
              <a:ext cx="294046" cy="407815"/>
            </a:xfrm>
            <a:prstGeom prst="rect">
              <a:avLst/>
            </a:prstGeom>
            <a:solidFill>
              <a:srgbClr val="6573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noProof="0">
                  <a:latin typeface="Equinor Medium" panose="020B0603050302040203" pitchFamily="34" charset="0"/>
                </a:rPr>
                <a:t>3</a:t>
              </a:r>
            </a:p>
          </p:txBody>
        </p:sp>
        <p:sp>
          <p:nvSpPr>
            <p:cNvPr id="60" name="Rectangle 59">
              <a:extLst>
                <a:ext uri="{FF2B5EF4-FFF2-40B4-BE49-F238E27FC236}">
                  <a16:creationId xmlns:a16="http://schemas.microsoft.com/office/drawing/2014/main" id="{E5B3F980-A17D-44DB-9AE3-CDA5CA5C2552}"/>
                </a:ext>
              </a:extLst>
            </p:cNvPr>
            <p:cNvSpPr/>
            <p:nvPr userDrawn="1"/>
          </p:nvSpPr>
          <p:spPr>
            <a:xfrm>
              <a:off x="5545089" y="3813575"/>
              <a:ext cx="294046" cy="407815"/>
            </a:xfrm>
            <a:prstGeom prst="rect">
              <a:avLst/>
            </a:prstGeom>
            <a:solidFill>
              <a:srgbClr val="919B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noProof="0">
                  <a:latin typeface="Equinor Medium" panose="020B0603050302040203" pitchFamily="34" charset="0"/>
                </a:rPr>
                <a:t>5</a:t>
              </a:r>
            </a:p>
          </p:txBody>
        </p:sp>
        <p:sp>
          <p:nvSpPr>
            <p:cNvPr id="61" name="Rectangle 60">
              <a:extLst>
                <a:ext uri="{FF2B5EF4-FFF2-40B4-BE49-F238E27FC236}">
                  <a16:creationId xmlns:a16="http://schemas.microsoft.com/office/drawing/2014/main" id="{727DF08E-31B7-45C9-AA91-8F83C413897F}"/>
                </a:ext>
              </a:extLst>
            </p:cNvPr>
            <p:cNvSpPr/>
            <p:nvPr userDrawn="1"/>
          </p:nvSpPr>
          <p:spPr>
            <a:xfrm>
              <a:off x="7623463" y="3813575"/>
              <a:ext cx="294046" cy="407815"/>
            </a:xfrm>
            <a:prstGeom prst="rect">
              <a:avLst/>
            </a:prstGeom>
            <a:solidFill>
              <a:srgbClr val="BDC3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noProof="0">
                  <a:latin typeface="Equinor Medium" panose="020B0603050302040203" pitchFamily="34" charset="0"/>
                </a:rPr>
                <a:t>12</a:t>
              </a:r>
            </a:p>
          </p:txBody>
        </p:sp>
        <p:sp>
          <p:nvSpPr>
            <p:cNvPr id="62" name="Rectangle 61">
              <a:extLst>
                <a:ext uri="{FF2B5EF4-FFF2-40B4-BE49-F238E27FC236}">
                  <a16:creationId xmlns:a16="http://schemas.microsoft.com/office/drawing/2014/main" id="{27A9CC3F-FD2D-4576-AECE-83F97FF385E8}"/>
                </a:ext>
              </a:extLst>
            </p:cNvPr>
            <p:cNvSpPr/>
            <p:nvPr userDrawn="1"/>
          </p:nvSpPr>
          <p:spPr>
            <a:xfrm>
              <a:off x="4654356" y="3813575"/>
              <a:ext cx="294046" cy="407815"/>
            </a:xfrm>
            <a:prstGeom prst="rect">
              <a:avLst/>
            </a:prstGeom>
            <a:solidFill>
              <a:srgbClr val="D5EA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noProof="0">
                  <a:solidFill>
                    <a:srgbClr val="FF1243"/>
                  </a:solidFill>
                  <a:latin typeface="Equinor Medium" panose="020B0603050302040203" pitchFamily="34" charset="0"/>
                </a:rPr>
                <a:t>2</a:t>
              </a:r>
            </a:p>
          </p:txBody>
        </p:sp>
        <p:sp>
          <p:nvSpPr>
            <p:cNvPr id="63" name="Rectangle 62">
              <a:extLst>
                <a:ext uri="{FF2B5EF4-FFF2-40B4-BE49-F238E27FC236}">
                  <a16:creationId xmlns:a16="http://schemas.microsoft.com/office/drawing/2014/main" id="{199875B2-76E7-4B71-A1E8-27532C80318F}"/>
                </a:ext>
              </a:extLst>
            </p:cNvPr>
            <p:cNvSpPr/>
            <p:nvPr userDrawn="1"/>
          </p:nvSpPr>
          <p:spPr>
            <a:xfrm>
              <a:off x="5248178" y="3813575"/>
              <a:ext cx="294046" cy="407815"/>
            </a:xfrm>
            <a:prstGeom prst="rect">
              <a:avLst/>
            </a:prstGeom>
            <a:solidFill>
              <a:srgbClr val="EAF4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noProof="0">
                  <a:solidFill>
                    <a:srgbClr val="FF1243"/>
                  </a:solidFill>
                  <a:latin typeface="Equinor Medium" panose="020B0603050302040203" pitchFamily="34" charset="0"/>
                </a:rPr>
                <a:t>4</a:t>
              </a:r>
            </a:p>
          </p:txBody>
        </p:sp>
        <p:sp>
          <p:nvSpPr>
            <p:cNvPr id="64" name="Rectangle 63">
              <a:extLst>
                <a:ext uri="{FF2B5EF4-FFF2-40B4-BE49-F238E27FC236}">
                  <a16:creationId xmlns:a16="http://schemas.microsoft.com/office/drawing/2014/main" id="{B49BE14A-543D-4A32-BC2C-297D45D9C81D}"/>
                </a:ext>
              </a:extLst>
            </p:cNvPr>
            <p:cNvSpPr/>
            <p:nvPr userDrawn="1"/>
          </p:nvSpPr>
          <p:spPr>
            <a:xfrm>
              <a:off x="5842000" y="3813575"/>
              <a:ext cx="294046" cy="407815"/>
            </a:xfrm>
            <a:prstGeom prst="rect">
              <a:avLst/>
            </a:prstGeom>
            <a:solidFill>
              <a:srgbClr val="0070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noProof="0">
                  <a:latin typeface="Equinor Medium" panose="020B0603050302040203" pitchFamily="34" charset="0"/>
                </a:rPr>
                <a:t>6</a:t>
              </a:r>
            </a:p>
          </p:txBody>
        </p:sp>
        <p:sp>
          <p:nvSpPr>
            <p:cNvPr id="65" name="Rectangle 64">
              <a:extLst>
                <a:ext uri="{FF2B5EF4-FFF2-40B4-BE49-F238E27FC236}">
                  <a16:creationId xmlns:a16="http://schemas.microsoft.com/office/drawing/2014/main" id="{820AF967-0EFC-4753-8365-71DDCBCCD1BF}"/>
                </a:ext>
              </a:extLst>
            </p:cNvPr>
            <p:cNvSpPr/>
            <p:nvPr userDrawn="1"/>
          </p:nvSpPr>
          <p:spPr>
            <a:xfrm>
              <a:off x="6138911" y="3813575"/>
              <a:ext cx="294046" cy="407815"/>
            </a:xfrm>
            <a:prstGeom prst="rect">
              <a:avLst/>
            </a:prstGeom>
            <a:solidFill>
              <a:srgbClr val="4C9B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noProof="0">
                  <a:latin typeface="Equinor Medium" panose="020B0603050302040203" pitchFamily="34" charset="0"/>
                </a:rPr>
                <a:t>7</a:t>
              </a:r>
            </a:p>
          </p:txBody>
        </p:sp>
        <p:sp>
          <p:nvSpPr>
            <p:cNvPr id="66" name="Rectangle 65">
              <a:extLst>
                <a:ext uri="{FF2B5EF4-FFF2-40B4-BE49-F238E27FC236}">
                  <a16:creationId xmlns:a16="http://schemas.microsoft.com/office/drawing/2014/main" id="{373C60FF-929C-43DA-BE7F-25A20D3C2F77}"/>
                </a:ext>
              </a:extLst>
            </p:cNvPr>
            <p:cNvSpPr/>
            <p:nvPr userDrawn="1"/>
          </p:nvSpPr>
          <p:spPr>
            <a:xfrm>
              <a:off x="6435822" y="3813575"/>
              <a:ext cx="294046" cy="407815"/>
            </a:xfrm>
            <a:prstGeom prst="rect">
              <a:avLst/>
            </a:prstGeom>
            <a:solidFill>
              <a:srgbClr val="7FB7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noProof="0">
                  <a:latin typeface="Equinor Medium" panose="020B0603050302040203" pitchFamily="34" charset="0"/>
                </a:rPr>
                <a:t>8</a:t>
              </a:r>
            </a:p>
          </p:txBody>
        </p:sp>
        <p:sp>
          <p:nvSpPr>
            <p:cNvPr id="67" name="Rectangle 66">
              <a:extLst>
                <a:ext uri="{FF2B5EF4-FFF2-40B4-BE49-F238E27FC236}">
                  <a16:creationId xmlns:a16="http://schemas.microsoft.com/office/drawing/2014/main" id="{FAB2EA6B-7912-467E-979D-3590260E8003}"/>
                </a:ext>
              </a:extLst>
            </p:cNvPr>
            <p:cNvSpPr/>
            <p:nvPr userDrawn="1"/>
          </p:nvSpPr>
          <p:spPr>
            <a:xfrm>
              <a:off x="7029644" y="3813575"/>
              <a:ext cx="294046" cy="407815"/>
            </a:xfrm>
            <a:prstGeom prst="rect">
              <a:avLst/>
            </a:prstGeom>
            <a:solidFill>
              <a:srgbClr val="B2D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noProof="0">
                  <a:solidFill>
                    <a:srgbClr val="007079"/>
                  </a:solidFill>
                  <a:latin typeface="Equinor Medium" panose="020B0603050302040203" pitchFamily="34" charset="0"/>
                </a:rPr>
                <a:t>10</a:t>
              </a:r>
            </a:p>
          </p:txBody>
        </p:sp>
        <p:sp>
          <p:nvSpPr>
            <p:cNvPr id="68" name="Rectangle 67">
              <a:extLst>
                <a:ext uri="{FF2B5EF4-FFF2-40B4-BE49-F238E27FC236}">
                  <a16:creationId xmlns:a16="http://schemas.microsoft.com/office/drawing/2014/main" id="{38D3EE77-4EFB-4806-BA1D-B3F98E59234E}"/>
                </a:ext>
              </a:extLst>
            </p:cNvPr>
            <p:cNvSpPr/>
            <p:nvPr userDrawn="1"/>
          </p:nvSpPr>
          <p:spPr>
            <a:xfrm>
              <a:off x="6732733" y="3813575"/>
              <a:ext cx="294046" cy="407815"/>
            </a:xfrm>
            <a:prstGeom prst="rect">
              <a:avLst/>
            </a:prstGeom>
            <a:solidFill>
              <a:srgbClr val="E6FA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noProof="0">
                  <a:solidFill>
                    <a:srgbClr val="007079"/>
                  </a:solidFill>
                  <a:latin typeface="Equinor Medium" panose="020B0603050302040203" pitchFamily="34" charset="0"/>
                </a:rPr>
                <a:t>9</a:t>
              </a:r>
            </a:p>
          </p:txBody>
        </p:sp>
        <p:sp>
          <p:nvSpPr>
            <p:cNvPr id="69" name="Rectangle 68">
              <a:extLst>
                <a:ext uri="{FF2B5EF4-FFF2-40B4-BE49-F238E27FC236}">
                  <a16:creationId xmlns:a16="http://schemas.microsoft.com/office/drawing/2014/main" id="{C89D4522-7A82-43B4-AA80-E65EE4E54DE0}"/>
                </a:ext>
              </a:extLst>
            </p:cNvPr>
            <p:cNvSpPr/>
            <p:nvPr userDrawn="1"/>
          </p:nvSpPr>
          <p:spPr>
            <a:xfrm>
              <a:off x="7326555" y="3813575"/>
              <a:ext cx="294046" cy="407815"/>
            </a:xfrm>
            <a:prstGeom prst="rect">
              <a:avLst/>
            </a:prstGeom>
            <a:solidFill>
              <a:srgbClr val="F2FC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noProof="0">
                  <a:solidFill>
                    <a:srgbClr val="007079"/>
                  </a:solidFill>
                  <a:latin typeface="Equinor Medium" panose="020B0603050302040203" pitchFamily="34" charset="0"/>
                </a:rPr>
                <a:t>11</a:t>
              </a:r>
            </a:p>
          </p:txBody>
        </p:sp>
      </p:grpSp>
      <p:sp>
        <p:nvSpPr>
          <p:cNvPr id="72" name="Rectangle 71">
            <a:extLst>
              <a:ext uri="{FF2B5EF4-FFF2-40B4-BE49-F238E27FC236}">
                <a16:creationId xmlns:a16="http://schemas.microsoft.com/office/drawing/2014/main" id="{A7F6FDD4-8CAB-45D1-8987-DF0CB3DE6E4F}"/>
              </a:ext>
            </a:extLst>
          </p:cNvPr>
          <p:cNvSpPr/>
          <p:nvPr userDrawn="1"/>
        </p:nvSpPr>
        <p:spPr>
          <a:xfrm>
            <a:off x="3512915" y="1648763"/>
            <a:ext cx="2510624" cy="307777"/>
          </a:xfrm>
          <a:prstGeom prst="rect">
            <a:avLst/>
          </a:prstGeom>
        </p:spPr>
        <p:txBody>
          <a:bodyPr wrap="none">
            <a:spAutoFit/>
          </a:bodyPr>
          <a:lstStyle/>
          <a:p>
            <a:r>
              <a:rPr kumimoji="0" lang="en-GB" sz="1400" b="0" i="0" u="sng" strike="noStrike" kern="1200" cap="none" spc="0" normalizeH="0" baseline="0" noProof="0" err="1">
                <a:ln>
                  <a:noFill/>
                </a:ln>
                <a:solidFill>
                  <a:prstClr val="black"/>
                </a:solidFill>
                <a:effectLst/>
                <a:uLnTx/>
                <a:uFillTx/>
                <a:latin typeface="Equinor Medium" panose="020B0603050302040203" pitchFamily="34" charset="0"/>
                <a:ea typeface="+mn-ea"/>
                <a:cs typeface="+mn-cs"/>
              </a:rPr>
              <a:t>Color</a:t>
            </a:r>
            <a:r>
              <a:rPr kumimoji="0" lang="en-GB" sz="1400" b="0" i="0" u="sng" strike="noStrike" kern="1200" cap="none" spc="0" normalizeH="0" baseline="0" noProof="0">
                <a:ln>
                  <a:noFill/>
                </a:ln>
                <a:solidFill>
                  <a:prstClr val="black"/>
                </a:solidFill>
                <a:effectLst/>
                <a:uLnTx/>
                <a:uFillTx/>
                <a:latin typeface="Equinor Medium" panose="020B0603050302040203" pitchFamily="34" charset="0"/>
                <a:ea typeface="+mn-ea"/>
                <a:cs typeface="+mn-cs"/>
              </a:rPr>
              <a:t> combination for charts:</a:t>
            </a:r>
            <a:endParaRPr lang="en-GB" noProof="0"/>
          </a:p>
        </p:txBody>
      </p:sp>
      <p:sp>
        <p:nvSpPr>
          <p:cNvPr id="73" name="Rectangle 72">
            <a:extLst>
              <a:ext uri="{FF2B5EF4-FFF2-40B4-BE49-F238E27FC236}">
                <a16:creationId xmlns:a16="http://schemas.microsoft.com/office/drawing/2014/main" id="{2524B282-9056-4A2C-A336-CB6C1BD3E4D4}"/>
              </a:ext>
            </a:extLst>
          </p:cNvPr>
          <p:cNvSpPr/>
          <p:nvPr userDrawn="1"/>
        </p:nvSpPr>
        <p:spPr>
          <a:xfrm>
            <a:off x="3549306" y="3278965"/>
            <a:ext cx="4121641" cy="307777"/>
          </a:xfrm>
          <a:prstGeom prst="rect">
            <a:avLst/>
          </a:prstGeom>
        </p:spPr>
        <p:txBody>
          <a:bodyPr wrap="none">
            <a:spAutoFit/>
          </a:bodyPr>
          <a:lstStyle/>
          <a:p>
            <a:r>
              <a:rPr kumimoji="0" lang="en-GB" sz="1400" b="0" i="0" u="sng" strike="noStrike" kern="1200" cap="none" spc="0" normalizeH="0" baseline="0" noProof="0">
                <a:ln>
                  <a:noFill/>
                </a:ln>
                <a:solidFill>
                  <a:prstClr val="black"/>
                </a:solidFill>
                <a:effectLst/>
                <a:uLnTx/>
                <a:uFillTx/>
                <a:latin typeface="Equinor Medium" panose="020B0603050302040203" pitchFamily="34" charset="0"/>
                <a:ea typeface="+mn-ea"/>
                <a:cs typeface="+mn-cs"/>
              </a:rPr>
              <a:t>Reorder the </a:t>
            </a:r>
            <a:r>
              <a:rPr kumimoji="0" lang="en-GB" sz="1400" b="0" i="0" u="sng" strike="noStrike" kern="1200" cap="none" spc="0" normalizeH="0" baseline="0" noProof="0" err="1">
                <a:ln>
                  <a:noFill/>
                </a:ln>
                <a:solidFill>
                  <a:prstClr val="black"/>
                </a:solidFill>
                <a:effectLst/>
                <a:uLnTx/>
                <a:uFillTx/>
                <a:latin typeface="Equinor Medium" panose="020B0603050302040203" pitchFamily="34" charset="0"/>
                <a:ea typeface="+mn-ea"/>
                <a:cs typeface="+mn-cs"/>
              </a:rPr>
              <a:t>colors</a:t>
            </a:r>
            <a:r>
              <a:rPr kumimoji="0" lang="en-GB" sz="1400" b="0" i="0" u="sng" strike="noStrike" kern="1200" cap="none" spc="0" normalizeH="0" baseline="0" noProof="0">
                <a:ln>
                  <a:noFill/>
                </a:ln>
                <a:solidFill>
                  <a:prstClr val="black"/>
                </a:solidFill>
                <a:effectLst/>
                <a:uLnTx/>
                <a:uFillTx/>
                <a:latin typeface="Equinor Medium" panose="020B0603050302040203" pitchFamily="34" charset="0"/>
                <a:ea typeface="+mn-ea"/>
                <a:cs typeface="+mn-cs"/>
              </a:rPr>
              <a:t> when you need more contrast:</a:t>
            </a:r>
            <a:endParaRPr lang="en-GB" noProof="0"/>
          </a:p>
        </p:txBody>
      </p:sp>
      <p:sp>
        <p:nvSpPr>
          <p:cNvPr id="74" name="Rectangle 73">
            <a:extLst>
              <a:ext uri="{FF2B5EF4-FFF2-40B4-BE49-F238E27FC236}">
                <a16:creationId xmlns:a16="http://schemas.microsoft.com/office/drawing/2014/main" id="{2EA7B77E-5A74-4FC7-8B9E-E878C71F3FAB}"/>
              </a:ext>
            </a:extLst>
          </p:cNvPr>
          <p:cNvSpPr/>
          <p:nvPr userDrawn="1"/>
        </p:nvSpPr>
        <p:spPr>
          <a:xfrm>
            <a:off x="3551946" y="4683409"/>
            <a:ext cx="3983783" cy="307777"/>
          </a:xfrm>
          <a:prstGeom prst="rect">
            <a:avLst/>
          </a:prstGeom>
        </p:spPr>
        <p:txBody>
          <a:bodyPr wrap="none">
            <a:spAutoFit/>
          </a:bodyPr>
          <a:lstStyle/>
          <a:p>
            <a:r>
              <a:rPr kumimoji="0" lang="en-GB" sz="1400" b="0" i="0" u="sng" strike="noStrike" kern="1200" cap="none" spc="0" normalizeH="0" baseline="0" noProof="0">
                <a:ln>
                  <a:noFill/>
                </a:ln>
                <a:solidFill>
                  <a:prstClr val="black"/>
                </a:solidFill>
                <a:effectLst/>
                <a:uLnTx/>
                <a:uFillTx/>
                <a:latin typeface="Equinor Medium" panose="020B0603050302040203" pitchFamily="34" charset="0"/>
                <a:ea typeface="+mn-ea"/>
                <a:cs typeface="+mn-cs"/>
              </a:rPr>
              <a:t>Different tints to use on charts and infographics:</a:t>
            </a:r>
            <a:endParaRPr lang="en-GB" noProof="0"/>
          </a:p>
        </p:txBody>
      </p:sp>
      <p:grpSp>
        <p:nvGrpSpPr>
          <p:cNvPr id="78" name="Group 77">
            <a:extLst>
              <a:ext uri="{FF2B5EF4-FFF2-40B4-BE49-F238E27FC236}">
                <a16:creationId xmlns:a16="http://schemas.microsoft.com/office/drawing/2014/main" id="{C6632EE5-9A9D-459E-A254-E25220CD72D7}"/>
              </a:ext>
            </a:extLst>
          </p:cNvPr>
          <p:cNvGrpSpPr/>
          <p:nvPr userDrawn="1"/>
        </p:nvGrpSpPr>
        <p:grpSpPr>
          <a:xfrm rot="16200000">
            <a:off x="4320578" y="4504301"/>
            <a:ext cx="155539" cy="1509130"/>
            <a:chOff x="12302028" y="154594"/>
            <a:chExt cx="155539" cy="1509130"/>
          </a:xfrm>
        </p:grpSpPr>
        <p:sp>
          <p:nvSpPr>
            <p:cNvPr id="79" name="Rectangle 188">
              <a:extLst>
                <a:ext uri="{FF2B5EF4-FFF2-40B4-BE49-F238E27FC236}">
                  <a16:creationId xmlns:a16="http://schemas.microsoft.com/office/drawing/2014/main" id="{93B98694-5CDD-44CA-A397-394D522D6FAE}"/>
                </a:ext>
              </a:extLst>
            </p:cNvPr>
            <p:cNvSpPr/>
            <p:nvPr userDrawn="1"/>
          </p:nvSpPr>
          <p:spPr>
            <a:xfrm>
              <a:off x="12302028" y="614376"/>
              <a:ext cx="155539" cy="152988"/>
            </a:xfrm>
            <a:prstGeom prst="rect">
              <a:avLst/>
            </a:prstGeom>
            <a:solidFill>
              <a:srgbClr val="FF124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0" name="Rectangle 189">
              <a:extLst>
                <a:ext uri="{FF2B5EF4-FFF2-40B4-BE49-F238E27FC236}">
                  <a16:creationId xmlns:a16="http://schemas.microsoft.com/office/drawing/2014/main" id="{DEB1628A-A422-42DB-BCA4-023804DEBDB6}"/>
                </a:ext>
              </a:extLst>
            </p:cNvPr>
            <p:cNvSpPr/>
            <p:nvPr userDrawn="1"/>
          </p:nvSpPr>
          <p:spPr>
            <a:xfrm>
              <a:off x="12302028" y="793012"/>
              <a:ext cx="155539" cy="152988"/>
            </a:xfrm>
            <a:prstGeom prst="rect">
              <a:avLst/>
            </a:prstGeom>
            <a:solidFill>
              <a:srgbClr val="FF597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1" name="Rectangle 190">
              <a:extLst>
                <a:ext uri="{FF2B5EF4-FFF2-40B4-BE49-F238E27FC236}">
                  <a16:creationId xmlns:a16="http://schemas.microsoft.com/office/drawing/2014/main" id="{4E526B04-FE6E-4703-8265-93E819C834F8}"/>
                </a:ext>
              </a:extLst>
            </p:cNvPr>
            <p:cNvSpPr/>
            <p:nvPr userDrawn="1"/>
          </p:nvSpPr>
          <p:spPr>
            <a:xfrm>
              <a:off x="12302028" y="971648"/>
              <a:ext cx="155539" cy="152988"/>
            </a:xfrm>
            <a:prstGeom prst="rect">
              <a:avLst/>
            </a:prstGeom>
            <a:solidFill>
              <a:srgbClr val="FF88A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2" name="Rectangle 191">
              <a:extLst>
                <a:ext uri="{FF2B5EF4-FFF2-40B4-BE49-F238E27FC236}">
                  <a16:creationId xmlns:a16="http://schemas.microsoft.com/office/drawing/2014/main" id="{40E543F4-74C9-4458-9288-2D986D5CBDF4}"/>
                </a:ext>
              </a:extLst>
            </p:cNvPr>
            <p:cNvSpPr/>
            <p:nvPr userDrawn="1"/>
          </p:nvSpPr>
          <p:spPr>
            <a:xfrm>
              <a:off x="12302028" y="1150284"/>
              <a:ext cx="155539" cy="152988"/>
            </a:xfrm>
            <a:prstGeom prst="rect">
              <a:avLst/>
            </a:prstGeom>
            <a:solidFill>
              <a:srgbClr val="FFB7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3" name="Rectangle 192">
              <a:extLst>
                <a:ext uri="{FF2B5EF4-FFF2-40B4-BE49-F238E27FC236}">
                  <a16:creationId xmlns:a16="http://schemas.microsoft.com/office/drawing/2014/main" id="{AED80F77-9904-4F82-AA14-76102624F12F}"/>
                </a:ext>
              </a:extLst>
            </p:cNvPr>
            <p:cNvSpPr/>
            <p:nvPr userDrawn="1"/>
          </p:nvSpPr>
          <p:spPr>
            <a:xfrm>
              <a:off x="12302028" y="1328920"/>
              <a:ext cx="155539" cy="152988"/>
            </a:xfrm>
            <a:prstGeom prst="rect">
              <a:avLst/>
            </a:prstGeom>
            <a:solidFill>
              <a:srgbClr val="FFD0D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4" name="Rectangle 31">
              <a:extLst>
                <a:ext uri="{FF2B5EF4-FFF2-40B4-BE49-F238E27FC236}">
                  <a16:creationId xmlns:a16="http://schemas.microsoft.com/office/drawing/2014/main" id="{482395E8-3386-4667-ACF3-CCBC41A88A4C}"/>
                </a:ext>
              </a:extLst>
            </p:cNvPr>
            <p:cNvSpPr/>
            <p:nvPr userDrawn="1"/>
          </p:nvSpPr>
          <p:spPr>
            <a:xfrm>
              <a:off x="12302028" y="381213"/>
              <a:ext cx="155539" cy="152988"/>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5" name="Rectangle 33">
              <a:extLst>
                <a:ext uri="{FF2B5EF4-FFF2-40B4-BE49-F238E27FC236}">
                  <a16:creationId xmlns:a16="http://schemas.microsoft.com/office/drawing/2014/main" id="{BF8AC9EE-524A-4EE8-BF85-BA6A56410EC4}"/>
                </a:ext>
              </a:extLst>
            </p:cNvPr>
            <p:cNvSpPr/>
            <p:nvPr userDrawn="1"/>
          </p:nvSpPr>
          <p:spPr>
            <a:xfrm>
              <a:off x="12302028" y="154594"/>
              <a:ext cx="155539" cy="152988"/>
            </a:xfrm>
            <a:prstGeom prst="rect">
              <a:avLst/>
            </a:prstGeom>
            <a:solidFill>
              <a:srgbClr val="33333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6" name="Rectangle 192">
              <a:extLst>
                <a:ext uri="{FF2B5EF4-FFF2-40B4-BE49-F238E27FC236}">
                  <a16:creationId xmlns:a16="http://schemas.microsoft.com/office/drawing/2014/main" id="{73D5C493-2024-4B1E-A927-4E3BF2520FF4}"/>
                </a:ext>
              </a:extLst>
            </p:cNvPr>
            <p:cNvSpPr/>
            <p:nvPr userDrawn="1"/>
          </p:nvSpPr>
          <p:spPr>
            <a:xfrm>
              <a:off x="12302028" y="1510736"/>
              <a:ext cx="155539" cy="152988"/>
            </a:xfrm>
            <a:prstGeom prst="rect">
              <a:avLst/>
            </a:prstGeom>
            <a:solidFill>
              <a:srgbClr val="FFEC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pic>
        <p:nvPicPr>
          <p:cNvPr id="87" name="Picture 86">
            <a:extLst>
              <a:ext uri="{FF2B5EF4-FFF2-40B4-BE49-F238E27FC236}">
                <a16:creationId xmlns:a16="http://schemas.microsoft.com/office/drawing/2014/main" id="{B18CD131-AFB4-426F-9C86-CECEF6A905D3}"/>
              </a:ext>
            </a:extLst>
          </p:cNvPr>
          <p:cNvPicPr>
            <a:picLocks noChangeAspect="1"/>
          </p:cNvPicPr>
          <p:nvPr userDrawn="1"/>
        </p:nvPicPr>
        <p:blipFill>
          <a:blip r:embed="rId2"/>
          <a:stretch>
            <a:fillRect/>
          </a:stretch>
        </p:blipFill>
        <p:spPr>
          <a:xfrm>
            <a:off x="8456009" y="563402"/>
            <a:ext cx="3521851" cy="5727670"/>
          </a:xfrm>
          <a:prstGeom prst="rect">
            <a:avLst/>
          </a:prstGeom>
        </p:spPr>
      </p:pic>
    </p:spTree>
    <p:extLst>
      <p:ext uri="{BB962C8B-B14F-4D97-AF65-F5344CB8AC3E}">
        <p14:creationId xmlns:p14="http://schemas.microsoft.com/office/powerpoint/2010/main" val="3758912119"/>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21.png"/><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image" Target="../media/image25.png"/><Relationship Id="rId11" Type="http://schemas.openxmlformats.org/officeDocument/2006/relationships/image" Target="../media/image30.sv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6.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diagramColors" Target="../diagrams/colors1.xml"/><Relationship Id="rId11" Type="http://schemas.openxmlformats.org/officeDocument/2006/relationships/image" Target="../media/image34.png"/><Relationship Id="rId5" Type="http://schemas.openxmlformats.org/officeDocument/2006/relationships/diagramQuickStyle" Target="../diagrams/quickStyle1.xml"/><Relationship Id="rId10" Type="http://schemas.openxmlformats.org/officeDocument/2006/relationships/image" Target="../media/image33.png"/><Relationship Id="rId4" Type="http://schemas.openxmlformats.org/officeDocument/2006/relationships/diagramLayout" Target="../diagrams/layout1.xml"/><Relationship Id="rId9"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a:extLst>
              <a:ext uri="{FF2B5EF4-FFF2-40B4-BE49-F238E27FC236}">
                <a16:creationId xmlns:a16="http://schemas.microsoft.com/office/drawing/2014/main" id="{B285817B-7267-487F-BB43-DD53B72F6F29}"/>
              </a:ext>
            </a:extLst>
          </p:cNvPr>
          <p:cNvSpPr>
            <a:spLocks noGrp="1"/>
          </p:cNvSpPr>
          <p:nvPr>
            <p:ph type="ctrTitle"/>
          </p:nvPr>
        </p:nvSpPr>
        <p:spPr>
          <a:xfrm>
            <a:off x="695325" y="800100"/>
            <a:ext cx="6684963" cy="3600450"/>
          </a:xfrm>
        </p:spPr>
        <p:txBody>
          <a:bodyPr/>
          <a:lstStyle/>
          <a:p>
            <a:pPr eaLnBrk="1" hangingPunct="1"/>
            <a:r>
              <a:rPr lang="nb-NO" altLang="en-US" b="1" dirty="0">
                <a:latin typeface="Equinor Light" panose="020B0604020202020204" charset="0"/>
              </a:rPr>
              <a:t>Additive </a:t>
            </a:r>
            <a:r>
              <a:rPr lang="en-US" altLang="en-US" b="1" dirty="0">
                <a:latin typeface="Equinor Light" panose="020B0604020202020204" charset="0"/>
              </a:rPr>
              <a:t>Manufacturing</a:t>
            </a:r>
            <a:r>
              <a:rPr lang="nb-NO" altLang="en-US" b="1" dirty="0">
                <a:latin typeface="Equinor Light" panose="020B0604020202020204" charset="0"/>
              </a:rPr>
              <a:t> (</a:t>
            </a:r>
            <a:r>
              <a:rPr lang="en-US" altLang="en-US" b="1" dirty="0">
                <a:latin typeface="Equinor Light" panose="020B0604020202020204" charset="0"/>
              </a:rPr>
              <a:t>3D-print</a:t>
            </a:r>
            <a:r>
              <a:rPr lang="nb-NO" altLang="en-US" b="1" dirty="0">
                <a:latin typeface="Equinor Light" panose="020B0604020202020204" charset="0"/>
              </a:rPr>
              <a:t>) and </a:t>
            </a:r>
            <a:r>
              <a:rPr lang="en-US" altLang="en-US" b="1" dirty="0">
                <a:latin typeface="Equinor Light" panose="020B0604020202020204" charset="0"/>
              </a:rPr>
              <a:t>supply</a:t>
            </a:r>
            <a:r>
              <a:rPr lang="nb-NO" altLang="en-US" b="1" dirty="0">
                <a:latin typeface="Equinor Light" panose="020B0604020202020204" charset="0"/>
              </a:rPr>
              <a:t> </a:t>
            </a:r>
            <a:r>
              <a:rPr lang="en-US" altLang="en-US" b="1" dirty="0">
                <a:latin typeface="Equinor Light" panose="020B0604020202020204" charset="0"/>
              </a:rPr>
              <a:t>resilience</a:t>
            </a:r>
            <a:endParaRPr lang="en-US" altLang="en-US" b="1" dirty="0"/>
          </a:p>
        </p:txBody>
      </p:sp>
      <p:sp>
        <p:nvSpPr>
          <p:cNvPr id="3" name="Subtitle 2">
            <a:extLst>
              <a:ext uri="{FF2B5EF4-FFF2-40B4-BE49-F238E27FC236}">
                <a16:creationId xmlns:a16="http://schemas.microsoft.com/office/drawing/2014/main" id="{903AF107-384A-43C0-B574-9DAF92306E6C}"/>
              </a:ext>
            </a:extLst>
          </p:cNvPr>
          <p:cNvSpPr>
            <a:spLocks noGrp="1"/>
          </p:cNvSpPr>
          <p:nvPr>
            <p:ph type="subTitle" idx="1"/>
          </p:nvPr>
        </p:nvSpPr>
        <p:spPr>
          <a:xfrm>
            <a:off x="695325" y="4473575"/>
            <a:ext cx="6064250" cy="1222375"/>
          </a:xfrm>
        </p:spPr>
        <p:txBody>
          <a:bodyPr rtlCol="0">
            <a:noAutofit/>
          </a:bodyPr>
          <a:lstStyle/>
          <a:p>
            <a:pPr eaLnBrk="1" fontAlgn="auto" hangingPunct="1">
              <a:defRPr/>
            </a:pPr>
            <a:r>
              <a:rPr lang="nb-NO" dirty="0">
                <a:latin typeface="Equinor Light" panose="020B0604020202020204" charset="0"/>
              </a:rPr>
              <a:t>Pantea Khanshaghaghi</a:t>
            </a:r>
          </a:p>
          <a:p>
            <a:pPr eaLnBrk="1" fontAlgn="auto" hangingPunct="1">
              <a:defRPr/>
            </a:pPr>
            <a:r>
              <a:rPr lang="nb-NO" dirty="0">
                <a:latin typeface="Equinor Light" panose="020B0604020202020204" charset="0"/>
              </a:rPr>
              <a:t>Equinor</a:t>
            </a:r>
          </a:p>
          <a:p>
            <a:pPr eaLnBrk="1" fontAlgn="auto" hangingPunct="1">
              <a:defRPr/>
            </a:pPr>
            <a:r>
              <a:rPr lang="nb-NO" dirty="0" err="1">
                <a:latin typeface="Equinor Light" panose="020B0604020202020204" charset="0"/>
              </a:rPr>
              <a:t>July</a:t>
            </a:r>
            <a:r>
              <a:rPr lang="nb-NO" dirty="0">
                <a:latin typeface="Equinor Light" panose="020B0604020202020204" charset="0"/>
              </a:rPr>
              <a:t> 2021</a:t>
            </a:r>
          </a:p>
          <a:p>
            <a:pPr eaLnBrk="1" fontAlgn="auto" hangingPunct="1">
              <a:defRPr/>
            </a:pPr>
            <a:endParaRPr lang="nb-NO" dirty="0"/>
          </a:p>
        </p:txBody>
      </p:sp>
      <p:pic>
        <p:nvPicPr>
          <p:cNvPr id="51204" name="Picture 1">
            <a:extLst>
              <a:ext uri="{FF2B5EF4-FFF2-40B4-BE49-F238E27FC236}">
                <a16:creationId xmlns:a16="http://schemas.microsoft.com/office/drawing/2014/main" id="{C93406C9-B2EB-4753-AEF1-A3B2669A36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34275" y="2259013"/>
            <a:ext cx="39624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itle 1">
            <a:extLst>
              <a:ext uri="{FF2B5EF4-FFF2-40B4-BE49-F238E27FC236}">
                <a16:creationId xmlns:a16="http://schemas.microsoft.com/office/drawing/2014/main" id="{1830E70C-7EA1-48AB-B942-7B8A80C03365}"/>
              </a:ext>
            </a:extLst>
          </p:cNvPr>
          <p:cNvSpPr>
            <a:spLocks noGrp="1"/>
          </p:cNvSpPr>
          <p:nvPr>
            <p:ph type="title"/>
          </p:nvPr>
        </p:nvSpPr>
        <p:spPr>
          <a:xfrm>
            <a:off x="189609" y="236143"/>
            <a:ext cx="10801350" cy="1152525"/>
          </a:xfrm>
        </p:spPr>
        <p:txBody>
          <a:bodyPr/>
          <a:lstStyle/>
          <a:p>
            <a:r>
              <a:rPr lang="en-US" dirty="0"/>
              <a:t>The concerns </a:t>
            </a:r>
          </a:p>
        </p:txBody>
      </p:sp>
      <p:pic>
        <p:nvPicPr>
          <p:cNvPr id="5" name="Content Placeholder 4">
            <a:extLst>
              <a:ext uri="{FF2B5EF4-FFF2-40B4-BE49-F238E27FC236}">
                <a16:creationId xmlns:a16="http://schemas.microsoft.com/office/drawing/2014/main" id="{CD1830B2-CC06-4771-8C2D-EDBD590FBF77}"/>
              </a:ext>
            </a:extLst>
          </p:cNvPr>
          <p:cNvPicPr>
            <a:picLocks noGrp="1" noChangeAspect="1"/>
          </p:cNvPicPr>
          <p:nvPr>
            <p:ph sz="half" idx="1"/>
          </p:nvPr>
        </p:nvPicPr>
        <p:blipFill rotWithShape="1">
          <a:blip r:embed="rId3"/>
          <a:srcRect l="18169" r="26847" b="2"/>
          <a:stretch/>
        </p:blipFill>
        <p:spPr>
          <a:xfrm>
            <a:off x="7912504" y="2191422"/>
            <a:ext cx="3078455" cy="3484643"/>
          </a:xfrm>
          <a:prstGeom prst="rect">
            <a:avLst/>
          </a:prstGeom>
          <a:ln>
            <a:noFill/>
          </a:ln>
          <a:effectLst>
            <a:softEdge rad="112500"/>
          </a:effectLst>
        </p:spPr>
      </p:pic>
      <p:sp>
        <p:nvSpPr>
          <p:cNvPr id="3" name="Slide Number Placeholder 2">
            <a:extLst>
              <a:ext uri="{FF2B5EF4-FFF2-40B4-BE49-F238E27FC236}">
                <a16:creationId xmlns:a16="http://schemas.microsoft.com/office/drawing/2014/main" id="{A5480D87-E69F-4E5E-8CC9-14638E0C00BD}"/>
              </a:ext>
            </a:extLst>
          </p:cNvPr>
          <p:cNvSpPr>
            <a:spLocks noGrp="1"/>
          </p:cNvSpPr>
          <p:nvPr>
            <p:ph type="sldNum" sz="quarter" idx="12"/>
          </p:nvPr>
        </p:nvSpPr>
        <p:spPr>
          <a:xfrm>
            <a:off x="695324" y="6596187"/>
            <a:ext cx="245260" cy="217625"/>
          </a:xfrm>
        </p:spPr>
        <p:txBody>
          <a:bodyPr wrap="none" anchor="ctr">
            <a:normAutofit/>
          </a:bodyPr>
          <a:lstStyle/>
          <a:p>
            <a:pPr>
              <a:spcAft>
                <a:spcPts val="600"/>
              </a:spcAft>
            </a:pPr>
            <a:fld id="{5D1E5300-FC0F-4317-A193-EF6CE9E6F7B5}" type="slidenum">
              <a:rPr lang="en-GB" smtClean="0"/>
              <a:pPr>
                <a:spcAft>
                  <a:spcPts val="600"/>
                </a:spcAft>
              </a:pPr>
              <a:t>2</a:t>
            </a:fld>
            <a:r>
              <a:rPr lang="en-GB"/>
              <a:t>  |  </a:t>
            </a:r>
            <a:endParaRPr lang="en-GB" noProof="0"/>
          </a:p>
        </p:txBody>
      </p:sp>
      <p:sp>
        <p:nvSpPr>
          <p:cNvPr id="38" name="TextBox 37">
            <a:extLst>
              <a:ext uri="{FF2B5EF4-FFF2-40B4-BE49-F238E27FC236}">
                <a16:creationId xmlns:a16="http://schemas.microsoft.com/office/drawing/2014/main" id="{8A32634A-8888-43C2-9387-161B566655AD}"/>
              </a:ext>
            </a:extLst>
          </p:cNvPr>
          <p:cNvSpPr txBox="1"/>
          <p:nvPr/>
        </p:nvSpPr>
        <p:spPr>
          <a:xfrm>
            <a:off x="8243397" y="2492235"/>
            <a:ext cx="598241" cy="369332"/>
          </a:xfrm>
          <a:prstGeom prst="rect">
            <a:avLst/>
          </a:prstGeom>
          <a:noFill/>
        </p:spPr>
        <p:txBody>
          <a:bodyPr wrap="none" rtlCol="0">
            <a:spAutoFit/>
          </a:bodyPr>
          <a:lstStyle/>
          <a:p>
            <a:r>
              <a:rPr lang="en-US" b="1" dirty="0"/>
              <a:t>31%</a:t>
            </a:r>
          </a:p>
        </p:txBody>
      </p:sp>
      <p:pic>
        <p:nvPicPr>
          <p:cNvPr id="41" name="Picture 40">
            <a:extLst>
              <a:ext uri="{FF2B5EF4-FFF2-40B4-BE49-F238E27FC236}">
                <a16:creationId xmlns:a16="http://schemas.microsoft.com/office/drawing/2014/main" id="{47B707D8-D21D-41D9-B8E3-2C512615C71E}"/>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8774847" y="2386703"/>
            <a:ext cx="826360" cy="712896"/>
          </a:xfrm>
          <a:prstGeom prst="rect">
            <a:avLst/>
          </a:prstGeom>
        </p:spPr>
      </p:pic>
      <p:pic>
        <p:nvPicPr>
          <p:cNvPr id="44" name="Picture 43">
            <a:extLst>
              <a:ext uri="{FF2B5EF4-FFF2-40B4-BE49-F238E27FC236}">
                <a16:creationId xmlns:a16="http://schemas.microsoft.com/office/drawing/2014/main" id="{2217B81C-A4FF-4F2F-8C0F-BE3FB1BB5547}"/>
              </a:ext>
            </a:extLst>
          </p:cNvPr>
          <p:cNvPicPr>
            <a:picLocks noChangeAspect="1"/>
          </p:cNvPicPr>
          <p:nvPr/>
        </p:nvPicPr>
        <p:blipFill>
          <a:blip r:embed="rId5"/>
          <a:stretch>
            <a:fillRect/>
          </a:stretch>
        </p:blipFill>
        <p:spPr>
          <a:xfrm>
            <a:off x="4302599" y="2135283"/>
            <a:ext cx="3078455" cy="3606908"/>
          </a:xfrm>
          <a:prstGeom prst="rect">
            <a:avLst/>
          </a:prstGeom>
          <a:ln>
            <a:noFill/>
          </a:ln>
          <a:effectLst>
            <a:softEdge rad="112500"/>
          </a:effectLst>
        </p:spPr>
      </p:pic>
      <p:sp>
        <p:nvSpPr>
          <p:cNvPr id="45" name="Rectangle 44">
            <a:extLst>
              <a:ext uri="{FF2B5EF4-FFF2-40B4-BE49-F238E27FC236}">
                <a16:creationId xmlns:a16="http://schemas.microsoft.com/office/drawing/2014/main" id="{DB524C5B-29E4-4840-B56A-09C3AF250685}"/>
              </a:ext>
            </a:extLst>
          </p:cNvPr>
          <p:cNvSpPr/>
          <p:nvPr/>
        </p:nvSpPr>
        <p:spPr>
          <a:xfrm>
            <a:off x="5417170" y="2202037"/>
            <a:ext cx="1858201" cy="369332"/>
          </a:xfrm>
          <a:prstGeom prst="rect">
            <a:avLst/>
          </a:prstGeom>
        </p:spPr>
        <p:txBody>
          <a:bodyPr wrap="none">
            <a:spAutoFit/>
          </a:bodyPr>
          <a:lstStyle/>
          <a:p>
            <a:r>
              <a:rPr lang="en-US" sz="1600" b="1" dirty="0"/>
              <a:t>Security</a:t>
            </a:r>
            <a:r>
              <a:rPr lang="en-US" b="1" dirty="0"/>
              <a:t> </a:t>
            </a:r>
            <a:r>
              <a:rPr lang="en-US" sz="1600" b="1" dirty="0"/>
              <a:t>of supply</a:t>
            </a:r>
          </a:p>
        </p:txBody>
      </p:sp>
      <p:pic>
        <p:nvPicPr>
          <p:cNvPr id="53" name="Picture 52">
            <a:extLst>
              <a:ext uri="{FF2B5EF4-FFF2-40B4-BE49-F238E27FC236}">
                <a16:creationId xmlns:a16="http://schemas.microsoft.com/office/drawing/2014/main" id="{83FB1472-7A77-42D0-84BB-E3832C75176A}"/>
              </a:ext>
            </a:extLst>
          </p:cNvPr>
          <p:cNvPicPr>
            <a:picLocks noChangeAspect="1"/>
          </p:cNvPicPr>
          <p:nvPr/>
        </p:nvPicPr>
        <p:blipFill rotWithShape="1">
          <a:blip r:embed="rId6"/>
          <a:srcRect t="759" r="976" b="1"/>
          <a:stretch/>
        </p:blipFill>
        <p:spPr>
          <a:xfrm>
            <a:off x="544772" y="2115601"/>
            <a:ext cx="3367270" cy="3484643"/>
          </a:xfrm>
          <a:prstGeom prst="rect">
            <a:avLst/>
          </a:prstGeom>
          <a:ln>
            <a:noFill/>
          </a:ln>
          <a:effectLst>
            <a:softEdge rad="112500"/>
          </a:effectLst>
        </p:spPr>
      </p:pic>
      <p:sp>
        <p:nvSpPr>
          <p:cNvPr id="22" name="TextBox 21">
            <a:extLst>
              <a:ext uri="{FF2B5EF4-FFF2-40B4-BE49-F238E27FC236}">
                <a16:creationId xmlns:a16="http://schemas.microsoft.com/office/drawing/2014/main" id="{2A6C8A5D-1E42-4C46-AFBE-22C6DD997CBB}"/>
              </a:ext>
            </a:extLst>
          </p:cNvPr>
          <p:cNvSpPr txBox="1"/>
          <p:nvPr/>
        </p:nvSpPr>
        <p:spPr>
          <a:xfrm>
            <a:off x="2110933" y="3569405"/>
            <a:ext cx="676788" cy="369332"/>
          </a:xfrm>
          <a:prstGeom prst="rect">
            <a:avLst/>
          </a:prstGeom>
          <a:noFill/>
        </p:spPr>
        <p:txBody>
          <a:bodyPr wrap="none" rtlCol="0">
            <a:spAutoFit/>
          </a:bodyPr>
          <a:lstStyle/>
          <a:p>
            <a:r>
              <a:rPr lang="en-US" b="1" dirty="0"/>
              <a:t>8,6%</a:t>
            </a:r>
          </a:p>
        </p:txBody>
      </p:sp>
      <p:sp>
        <p:nvSpPr>
          <p:cNvPr id="24" name="Rectangle 23">
            <a:extLst>
              <a:ext uri="{FF2B5EF4-FFF2-40B4-BE49-F238E27FC236}">
                <a16:creationId xmlns:a16="http://schemas.microsoft.com/office/drawing/2014/main" id="{380DA317-D7A3-4077-8597-011C0F17AD10}"/>
              </a:ext>
            </a:extLst>
          </p:cNvPr>
          <p:cNvSpPr/>
          <p:nvPr/>
        </p:nvSpPr>
        <p:spPr>
          <a:xfrm>
            <a:off x="518358" y="5185887"/>
            <a:ext cx="1476686" cy="338554"/>
          </a:xfrm>
          <a:prstGeom prst="rect">
            <a:avLst/>
          </a:prstGeom>
        </p:spPr>
        <p:txBody>
          <a:bodyPr wrap="none">
            <a:spAutoFit/>
          </a:bodyPr>
          <a:lstStyle/>
          <a:p>
            <a:r>
              <a:rPr lang="en-US" sz="1600" b="1" dirty="0"/>
              <a:t>100bn tonnes</a:t>
            </a:r>
          </a:p>
        </p:txBody>
      </p:sp>
    </p:spTree>
    <p:extLst>
      <p:ext uri="{BB962C8B-B14F-4D97-AF65-F5344CB8AC3E}">
        <p14:creationId xmlns:p14="http://schemas.microsoft.com/office/powerpoint/2010/main" val="10924953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F3347B03-7702-4F6A-A011-84ABEB2E3B18}"/>
              </a:ext>
            </a:extLst>
          </p:cNvPr>
          <p:cNvSpPr/>
          <p:nvPr/>
        </p:nvSpPr>
        <p:spPr>
          <a:xfrm>
            <a:off x="633448" y="3588156"/>
            <a:ext cx="6096000" cy="1077218"/>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1800"/>
              </a:spcAft>
              <a:buClrTx/>
              <a:buSzTx/>
              <a:buFontTx/>
              <a:buNone/>
              <a:tabLst/>
              <a:defRPr/>
            </a:pPr>
            <a:r>
              <a:rPr kumimoji="0" lang="en-GB" sz="1600" b="0" i="0" u="none" strike="noStrike" kern="1200" cap="none" spc="0" normalizeH="0" baseline="0" noProof="0" dirty="0">
                <a:ln>
                  <a:noFill/>
                </a:ln>
                <a:solidFill>
                  <a:srgbClr val="243746"/>
                </a:solidFill>
                <a:effectLst/>
                <a:uLnTx/>
                <a:uFillTx/>
                <a:latin typeface="Equinor Medium" panose="020B0603050302040203" pitchFamily="34" charset="0"/>
                <a:ea typeface="+mn-ea"/>
                <a:cs typeface="+mn-cs"/>
              </a:rPr>
              <a:t>Industry leading</a:t>
            </a:r>
            <a:br>
              <a:rPr kumimoji="0" lang="en-GB" sz="1600" b="0" i="0" u="none" strike="noStrike" kern="1200" cap="none" spc="0" normalizeH="0" baseline="0" noProof="0" dirty="0">
                <a:ln>
                  <a:noFill/>
                </a:ln>
                <a:solidFill>
                  <a:srgbClr val="243746"/>
                </a:solidFill>
                <a:effectLst/>
                <a:uLnTx/>
                <a:uFillTx/>
                <a:latin typeface="Equinor Medium" panose="020B0603050302040203" pitchFamily="34" charset="0"/>
                <a:ea typeface="+mn-ea"/>
                <a:cs typeface="+mn-cs"/>
              </a:rPr>
            </a:br>
            <a:r>
              <a:rPr kumimoji="0" lang="en-GB" sz="1600" b="0" i="0" u="none" strike="noStrike" kern="1200" cap="none" spc="0" normalizeH="0" baseline="0" noProof="0" dirty="0">
                <a:ln>
                  <a:noFill/>
                </a:ln>
                <a:solidFill>
                  <a:srgbClr val="243746"/>
                </a:solidFill>
                <a:effectLst/>
                <a:uLnTx/>
                <a:uFillTx/>
                <a:latin typeface="Equinor Medium" panose="020B0603050302040203" pitchFamily="34" charset="0"/>
                <a:ea typeface="+mn-ea"/>
                <a:cs typeface="+mn-cs"/>
              </a:rPr>
              <a:t>in carbon efficiency </a:t>
            </a: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srgbClr val="243746"/>
              </a:solidFill>
              <a:effectLst/>
              <a:uLnTx/>
              <a:uFillTx/>
              <a:latin typeface="Equinor" panose="020B0503050302040203" pitchFamily="34" charset="0"/>
              <a:ea typeface="+mn-ea"/>
              <a:cs typeface="+mn-cs"/>
            </a:endParaRPr>
          </a:p>
        </p:txBody>
      </p:sp>
      <p:sp>
        <p:nvSpPr>
          <p:cNvPr id="51" name="Oval 50">
            <a:extLst>
              <a:ext uri="{FF2B5EF4-FFF2-40B4-BE49-F238E27FC236}">
                <a16:creationId xmlns:a16="http://schemas.microsoft.com/office/drawing/2014/main" id="{653EA984-5CF6-4978-B611-E626FE142E3F}"/>
              </a:ext>
            </a:extLst>
          </p:cNvPr>
          <p:cNvSpPr/>
          <p:nvPr/>
        </p:nvSpPr>
        <p:spPr>
          <a:xfrm>
            <a:off x="4189119" y="3020267"/>
            <a:ext cx="2844552" cy="2844552"/>
          </a:xfrm>
          <a:prstGeom prst="ellips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Equinor"/>
              <a:ea typeface="+mn-ea"/>
              <a:cs typeface="+mn-cs"/>
            </a:endParaRPr>
          </a:p>
        </p:txBody>
      </p:sp>
      <p:sp>
        <p:nvSpPr>
          <p:cNvPr id="50" name="Oval 49">
            <a:extLst>
              <a:ext uri="{FF2B5EF4-FFF2-40B4-BE49-F238E27FC236}">
                <a16:creationId xmlns:a16="http://schemas.microsoft.com/office/drawing/2014/main" id="{6FE758A9-5060-4838-A97E-A9BAF991A2C7}"/>
              </a:ext>
            </a:extLst>
          </p:cNvPr>
          <p:cNvSpPr/>
          <p:nvPr/>
        </p:nvSpPr>
        <p:spPr>
          <a:xfrm>
            <a:off x="7469910" y="2276662"/>
            <a:ext cx="2539152" cy="253915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Equinor"/>
              <a:ea typeface="+mn-ea"/>
              <a:cs typeface="+mn-cs"/>
            </a:endParaRPr>
          </a:p>
        </p:txBody>
      </p:sp>
      <p:sp>
        <p:nvSpPr>
          <p:cNvPr id="5" name="Slide Number Placeholder 4">
            <a:extLst>
              <a:ext uri="{FF2B5EF4-FFF2-40B4-BE49-F238E27FC236}">
                <a16:creationId xmlns:a16="http://schemas.microsoft.com/office/drawing/2014/main" id="{1C034952-2E6D-4DDE-BA67-D752CA7ED0B4}"/>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D1E5300-FC0F-4317-A193-EF6CE9E6F7B5}" type="slidenum">
              <a:rPr kumimoji="0" lang="en-GB" sz="800" b="0" i="0" u="none" strike="noStrike" kern="1200" cap="none" spc="0" normalizeH="0" baseline="0" noProof="0" smtClean="0">
                <a:ln>
                  <a:noFill/>
                </a:ln>
                <a:solidFill>
                  <a:srgbClr val="7C8F98"/>
                </a:solidFill>
                <a:effectLst/>
                <a:uLnTx/>
                <a:uFillTx/>
                <a:latin typeface="Equinor"/>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r>
              <a:rPr kumimoji="0" lang="en-GB" sz="800" b="0" i="0" u="none" strike="noStrike" kern="1200" cap="none" spc="0" normalizeH="0" baseline="0" noProof="0">
                <a:ln>
                  <a:noFill/>
                </a:ln>
                <a:solidFill>
                  <a:srgbClr val="7C8F98"/>
                </a:solidFill>
                <a:effectLst/>
                <a:uLnTx/>
                <a:uFillTx/>
                <a:latin typeface="Equinor"/>
                <a:ea typeface="+mn-ea"/>
                <a:cs typeface="+mn-cs"/>
              </a:rPr>
              <a:t>  |  </a:t>
            </a:r>
          </a:p>
        </p:txBody>
      </p:sp>
      <p:sp>
        <p:nvSpPr>
          <p:cNvPr id="34" name="Oval 33">
            <a:extLst>
              <a:ext uri="{FF2B5EF4-FFF2-40B4-BE49-F238E27FC236}">
                <a16:creationId xmlns:a16="http://schemas.microsoft.com/office/drawing/2014/main" id="{4019845D-381D-43EB-A623-60F439A26591}"/>
              </a:ext>
            </a:extLst>
          </p:cNvPr>
          <p:cNvSpPr/>
          <p:nvPr/>
        </p:nvSpPr>
        <p:spPr>
          <a:xfrm>
            <a:off x="8287424" y="3922198"/>
            <a:ext cx="1018645" cy="1018645"/>
          </a:xfrm>
          <a:prstGeom prst="ellips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Equinor"/>
              <a:ea typeface="+mn-ea"/>
              <a:cs typeface="+mn-cs"/>
            </a:endParaRPr>
          </a:p>
        </p:txBody>
      </p:sp>
      <p:sp>
        <p:nvSpPr>
          <p:cNvPr id="31" name="Oval 30">
            <a:extLst>
              <a:ext uri="{FF2B5EF4-FFF2-40B4-BE49-F238E27FC236}">
                <a16:creationId xmlns:a16="http://schemas.microsoft.com/office/drawing/2014/main" id="{33A9C36D-2491-4A9B-B165-BE27A9116056}"/>
              </a:ext>
            </a:extLst>
          </p:cNvPr>
          <p:cNvSpPr/>
          <p:nvPr/>
        </p:nvSpPr>
        <p:spPr>
          <a:xfrm>
            <a:off x="3643215" y="1738130"/>
            <a:ext cx="2768381" cy="27683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Equinor"/>
              <a:ea typeface="+mn-ea"/>
              <a:cs typeface="+mn-cs"/>
            </a:endParaRPr>
          </a:p>
        </p:txBody>
      </p:sp>
      <p:sp>
        <p:nvSpPr>
          <p:cNvPr id="30" name="Oval 29">
            <a:extLst>
              <a:ext uri="{FF2B5EF4-FFF2-40B4-BE49-F238E27FC236}">
                <a16:creationId xmlns:a16="http://schemas.microsoft.com/office/drawing/2014/main" id="{449C242E-B219-4FF0-A999-7092709FE2F4}"/>
              </a:ext>
            </a:extLst>
          </p:cNvPr>
          <p:cNvSpPr/>
          <p:nvPr/>
        </p:nvSpPr>
        <p:spPr>
          <a:xfrm>
            <a:off x="5062063" y="1027858"/>
            <a:ext cx="3298501" cy="3298501"/>
          </a:xfrm>
          <a:prstGeom prst="ellips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Equinor"/>
              <a:ea typeface="+mn-ea"/>
              <a:cs typeface="+mn-cs"/>
            </a:endParaRPr>
          </a:p>
        </p:txBody>
      </p:sp>
      <p:sp>
        <p:nvSpPr>
          <p:cNvPr id="32" name="Oval 31">
            <a:extLst>
              <a:ext uri="{FF2B5EF4-FFF2-40B4-BE49-F238E27FC236}">
                <a16:creationId xmlns:a16="http://schemas.microsoft.com/office/drawing/2014/main" id="{DDCD99C9-9B81-48DC-9733-01BA059FAC4F}"/>
              </a:ext>
            </a:extLst>
          </p:cNvPr>
          <p:cNvSpPr/>
          <p:nvPr/>
        </p:nvSpPr>
        <p:spPr>
          <a:xfrm>
            <a:off x="5851842" y="3972119"/>
            <a:ext cx="2269250" cy="2269250"/>
          </a:xfrm>
          <a:prstGeom prst="ellips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Equinor"/>
              <a:ea typeface="+mn-ea"/>
              <a:cs typeface="+mn-cs"/>
            </a:endParaRPr>
          </a:p>
        </p:txBody>
      </p:sp>
      <p:grpSp>
        <p:nvGrpSpPr>
          <p:cNvPr id="16" name="Group 15">
            <a:extLst>
              <a:ext uri="{FF2B5EF4-FFF2-40B4-BE49-F238E27FC236}">
                <a16:creationId xmlns:a16="http://schemas.microsoft.com/office/drawing/2014/main" id="{BC700FDD-C557-46CC-9FF5-FEA6D0C98642}"/>
              </a:ext>
            </a:extLst>
          </p:cNvPr>
          <p:cNvGrpSpPr/>
          <p:nvPr/>
        </p:nvGrpSpPr>
        <p:grpSpPr>
          <a:xfrm>
            <a:off x="7293645" y="2292984"/>
            <a:ext cx="1685560" cy="1646071"/>
            <a:chOff x="7137926" y="1929373"/>
            <a:chExt cx="1801245" cy="1757821"/>
          </a:xfrm>
        </p:grpSpPr>
        <p:sp>
          <p:nvSpPr>
            <p:cNvPr id="45" name="Oval 44">
              <a:extLst>
                <a:ext uri="{FF2B5EF4-FFF2-40B4-BE49-F238E27FC236}">
                  <a16:creationId xmlns:a16="http://schemas.microsoft.com/office/drawing/2014/main" id="{0CBE98D7-DAA3-4DC8-A7A8-DE9FA9739439}"/>
                </a:ext>
              </a:extLst>
            </p:cNvPr>
            <p:cNvSpPr/>
            <p:nvPr/>
          </p:nvSpPr>
          <p:spPr>
            <a:xfrm>
              <a:off x="7159636" y="1929373"/>
              <a:ext cx="1757824" cy="1757821"/>
            </a:xfrm>
            <a:prstGeom prst="ellipse">
              <a:avLst/>
            </a:prstGeom>
            <a:solidFill>
              <a:srgbClr val="7EC1C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a:ln>
                  <a:noFill/>
                </a:ln>
                <a:solidFill>
                  <a:srgbClr val="FFFFFF"/>
                </a:solidFill>
                <a:effectLst/>
                <a:uLnTx/>
                <a:uFillTx/>
                <a:latin typeface="Equinor"/>
                <a:ea typeface="+mn-ea"/>
                <a:cs typeface="+mn-cs"/>
              </a:endParaRPr>
            </a:p>
          </p:txBody>
        </p:sp>
        <p:sp>
          <p:nvSpPr>
            <p:cNvPr id="46" name="TextBox 45">
              <a:extLst>
                <a:ext uri="{FF2B5EF4-FFF2-40B4-BE49-F238E27FC236}">
                  <a16:creationId xmlns:a16="http://schemas.microsoft.com/office/drawing/2014/main" id="{E67B1E48-3FFD-4694-B613-6C9CA8324541}"/>
                </a:ext>
              </a:extLst>
            </p:cNvPr>
            <p:cNvSpPr txBox="1"/>
            <p:nvPr/>
          </p:nvSpPr>
          <p:spPr>
            <a:xfrm>
              <a:off x="7137926" y="2398430"/>
              <a:ext cx="1801245" cy="8197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FFFFFF"/>
                  </a:solidFill>
                  <a:effectLst/>
                  <a:uLnTx/>
                  <a:uFillTx/>
                  <a:latin typeface="Equinor"/>
                  <a:ea typeface="+mn-ea"/>
                  <a:cs typeface="+mn-cs"/>
                </a:rPr>
                <a:t>Climate is embedded in our </a:t>
              </a:r>
              <a:br>
                <a:rPr kumimoji="0" lang="en-GB" sz="1400" b="0" i="0" u="none" strike="noStrike" kern="1200" cap="none" spc="0" normalizeH="0" baseline="0" noProof="0">
                  <a:ln>
                    <a:noFill/>
                  </a:ln>
                  <a:solidFill>
                    <a:srgbClr val="FFFFFF"/>
                  </a:solidFill>
                  <a:effectLst/>
                  <a:uLnTx/>
                  <a:uFillTx/>
                  <a:latin typeface="Equinor"/>
                  <a:ea typeface="+mn-ea"/>
                  <a:cs typeface="+mn-cs"/>
                </a:rPr>
              </a:br>
              <a:r>
                <a:rPr kumimoji="0" lang="en-GB" sz="1400" b="0" i="0" u="none" strike="noStrike" kern="1200" cap="none" spc="0" normalizeH="0" baseline="0" noProof="0">
                  <a:ln>
                    <a:noFill/>
                  </a:ln>
                  <a:solidFill>
                    <a:srgbClr val="FFFFFF"/>
                  </a:solidFill>
                  <a:effectLst/>
                  <a:uLnTx/>
                  <a:uFillTx/>
                  <a:latin typeface="Equinor"/>
                  <a:ea typeface="+mn-ea"/>
                  <a:cs typeface="+mn-cs"/>
                </a:rPr>
                <a:t>decision-making</a:t>
              </a:r>
              <a:endParaRPr kumimoji="0" lang="en-GB" sz="1800" b="0" i="0" u="none" strike="noStrike" kern="1200" cap="none" spc="0" normalizeH="0" baseline="0" noProof="0">
                <a:ln>
                  <a:noFill/>
                </a:ln>
                <a:solidFill>
                  <a:srgbClr val="FFFFFF"/>
                </a:solidFill>
                <a:effectLst/>
                <a:uLnTx/>
                <a:uFillTx/>
                <a:latin typeface="Equinor"/>
                <a:ea typeface="+mn-ea"/>
                <a:cs typeface="+mn-cs"/>
              </a:endParaRPr>
            </a:p>
          </p:txBody>
        </p:sp>
      </p:grpSp>
      <p:grpSp>
        <p:nvGrpSpPr>
          <p:cNvPr id="12" name="Group 11">
            <a:extLst>
              <a:ext uri="{FF2B5EF4-FFF2-40B4-BE49-F238E27FC236}">
                <a16:creationId xmlns:a16="http://schemas.microsoft.com/office/drawing/2014/main" id="{111E9F1D-049D-4B09-A770-6CD18E6E3C3C}"/>
              </a:ext>
            </a:extLst>
          </p:cNvPr>
          <p:cNvGrpSpPr>
            <a:grpSpLocks noChangeAspect="1"/>
          </p:cNvGrpSpPr>
          <p:nvPr/>
        </p:nvGrpSpPr>
        <p:grpSpPr>
          <a:xfrm>
            <a:off x="7419234" y="3565848"/>
            <a:ext cx="2197238" cy="2197238"/>
            <a:chOff x="5517218" y="2747531"/>
            <a:chExt cx="1800000" cy="1800000"/>
          </a:xfrm>
        </p:grpSpPr>
        <p:pic>
          <p:nvPicPr>
            <p:cNvPr id="13" name="Graphic 12">
              <a:extLst>
                <a:ext uri="{FF2B5EF4-FFF2-40B4-BE49-F238E27FC236}">
                  <a16:creationId xmlns:a16="http://schemas.microsoft.com/office/drawing/2014/main" id="{11E33820-9C55-4241-AC11-1648203D89E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517218" y="2747531"/>
              <a:ext cx="1800000" cy="1800000"/>
            </a:xfrm>
            <a:prstGeom prst="rect">
              <a:avLst/>
            </a:prstGeom>
          </p:spPr>
        </p:pic>
        <p:sp>
          <p:nvSpPr>
            <p:cNvPr id="14" name="Oval 13">
              <a:extLst>
                <a:ext uri="{FF2B5EF4-FFF2-40B4-BE49-F238E27FC236}">
                  <a16:creationId xmlns:a16="http://schemas.microsoft.com/office/drawing/2014/main" id="{0EFAD83C-8CB4-4302-AB7B-05F95984E9A7}"/>
                </a:ext>
              </a:extLst>
            </p:cNvPr>
            <p:cNvSpPr/>
            <p:nvPr/>
          </p:nvSpPr>
          <p:spPr>
            <a:xfrm>
              <a:off x="5517218" y="2747531"/>
              <a:ext cx="1800000" cy="1800000"/>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Equinor"/>
                <a:ea typeface="+mn-ea"/>
                <a:cs typeface="+mn-cs"/>
              </a:endParaRPr>
            </a:p>
          </p:txBody>
        </p:sp>
      </p:grpSp>
      <p:grpSp>
        <p:nvGrpSpPr>
          <p:cNvPr id="6" name="Group 5">
            <a:extLst>
              <a:ext uri="{FF2B5EF4-FFF2-40B4-BE49-F238E27FC236}">
                <a16:creationId xmlns:a16="http://schemas.microsoft.com/office/drawing/2014/main" id="{784EA9A4-246F-4DC2-A5BF-83C15329725F}"/>
              </a:ext>
            </a:extLst>
          </p:cNvPr>
          <p:cNvGrpSpPr>
            <a:grpSpLocks noChangeAspect="1"/>
          </p:cNvGrpSpPr>
          <p:nvPr/>
        </p:nvGrpSpPr>
        <p:grpSpPr>
          <a:xfrm>
            <a:off x="5420275" y="1201680"/>
            <a:ext cx="2197238" cy="2197238"/>
            <a:chOff x="6089224" y="704494"/>
            <a:chExt cx="1800000" cy="1800000"/>
          </a:xfrm>
        </p:grpSpPr>
        <p:pic>
          <p:nvPicPr>
            <p:cNvPr id="7" name="Graphic 6">
              <a:extLst>
                <a:ext uri="{FF2B5EF4-FFF2-40B4-BE49-F238E27FC236}">
                  <a16:creationId xmlns:a16="http://schemas.microsoft.com/office/drawing/2014/main" id="{63DE917A-47A6-4B9E-B4DB-4ED755B97CF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089224" y="704494"/>
              <a:ext cx="1800000" cy="1800000"/>
            </a:xfrm>
            <a:prstGeom prst="rect">
              <a:avLst/>
            </a:prstGeom>
          </p:spPr>
        </p:pic>
        <p:sp>
          <p:nvSpPr>
            <p:cNvPr id="8" name="Oval 7">
              <a:extLst>
                <a:ext uri="{FF2B5EF4-FFF2-40B4-BE49-F238E27FC236}">
                  <a16:creationId xmlns:a16="http://schemas.microsoft.com/office/drawing/2014/main" id="{516A8AA4-7C04-453E-A611-E61D3458B738}"/>
                </a:ext>
              </a:extLst>
            </p:cNvPr>
            <p:cNvSpPr/>
            <p:nvPr/>
          </p:nvSpPr>
          <p:spPr>
            <a:xfrm>
              <a:off x="6089224" y="704494"/>
              <a:ext cx="1800000" cy="1800000"/>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Equinor"/>
                <a:ea typeface="+mn-ea"/>
                <a:cs typeface="+mn-cs"/>
              </a:endParaRPr>
            </a:p>
          </p:txBody>
        </p:sp>
      </p:grpSp>
      <p:grpSp>
        <p:nvGrpSpPr>
          <p:cNvPr id="19" name="Group 18">
            <a:extLst>
              <a:ext uri="{FF2B5EF4-FFF2-40B4-BE49-F238E27FC236}">
                <a16:creationId xmlns:a16="http://schemas.microsoft.com/office/drawing/2014/main" id="{67A81290-53A1-41B7-B47E-8DD432B123E6}"/>
              </a:ext>
            </a:extLst>
          </p:cNvPr>
          <p:cNvGrpSpPr/>
          <p:nvPr/>
        </p:nvGrpSpPr>
        <p:grpSpPr>
          <a:xfrm>
            <a:off x="4315291" y="2631511"/>
            <a:ext cx="1629754" cy="1630888"/>
            <a:chOff x="4224662" y="2588030"/>
            <a:chExt cx="1741609" cy="1741607"/>
          </a:xfrm>
        </p:grpSpPr>
        <p:sp>
          <p:nvSpPr>
            <p:cNvPr id="48" name="Oval 47">
              <a:extLst>
                <a:ext uri="{FF2B5EF4-FFF2-40B4-BE49-F238E27FC236}">
                  <a16:creationId xmlns:a16="http://schemas.microsoft.com/office/drawing/2014/main" id="{CD2EC6CD-2AD0-4F4C-895A-7699D03839B5}"/>
                </a:ext>
              </a:extLst>
            </p:cNvPr>
            <p:cNvSpPr/>
            <p:nvPr/>
          </p:nvSpPr>
          <p:spPr>
            <a:xfrm>
              <a:off x="4224662" y="2588030"/>
              <a:ext cx="1741609" cy="1741607"/>
            </a:xfrm>
            <a:prstGeom prst="ellipse">
              <a:avLst/>
            </a:prstGeom>
            <a:solidFill>
              <a:srgbClr val="54A5AB"/>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a:ln>
                  <a:noFill/>
                </a:ln>
                <a:solidFill>
                  <a:srgbClr val="FFFFFF"/>
                </a:solidFill>
                <a:effectLst/>
                <a:uLnTx/>
                <a:uFillTx/>
                <a:latin typeface="Equinor"/>
                <a:ea typeface="+mn-ea"/>
                <a:cs typeface="+mn-cs"/>
              </a:endParaRPr>
            </a:p>
          </p:txBody>
        </p:sp>
        <p:sp>
          <p:nvSpPr>
            <p:cNvPr id="49" name="TextBox 48">
              <a:extLst>
                <a:ext uri="{FF2B5EF4-FFF2-40B4-BE49-F238E27FC236}">
                  <a16:creationId xmlns:a16="http://schemas.microsoft.com/office/drawing/2014/main" id="{1501D5F7-3FDF-4425-AD17-3C9945D0AAE9}"/>
                </a:ext>
              </a:extLst>
            </p:cNvPr>
            <p:cNvSpPr txBox="1"/>
            <p:nvPr/>
          </p:nvSpPr>
          <p:spPr>
            <a:xfrm>
              <a:off x="4342413" y="3092079"/>
              <a:ext cx="1524125"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FFFFFF"/>
                  </a:solidFill>
                  <a:effectLst/>
                  <a:uLnTx/>
                  <a:uFillTx/>
                  <a:latin typeface="Equinor"/>
                  <a:ea typeface="+mn-ea"/>
                  <a:cs typeface="+mn-cs"/>
                </a:rPr>
                <a:t>We use our</a:t>
              </a:r>
              <a:br>
                <a:rPr kumimoji="0" lang="en-GB" sz="1400" b="0" i="0" u="none" strike="noStrike" kern="1200" cap="none" spc="0" normalizeH="0" baseline="0" noProof="0">
                  <a:ln>
                    <a:noFill/>
                  </a:ln>
                  <a:solidFill>
                    <a:srgbClr val="FFFFFF"/>
                  </a:solidFill>
                  <a:effectLst/>
                  <a:uLnTx/>
                  <a:uFillTx/>
                  <a:latin typeface="Equinor"/>
                  <a:ea typeface="+mn-ea"/>
                  <a:cs typeface="+mn-cs"/>
                </a:rPr>
              </a:br>
              <a:r>
                <a:rPr kumimoji="0" lang="en-GB" sz="1400" b="0" i="0" u="none" strike="noStrike" kern="1200" cap="none" spc="0" normalizeH="0" baseline="0" noProof="0">
                  <a:ln>
                    <a:noFill/>
                  </a:ln>
                  <a:solidFill>
                    <a:srgbClr val="FFFFFF"/>
                  </a:solidFill>
                  <a:effectLst/>
                  <a:uLnTx/>
                  <a:uFillTx/>
                  <a:latin typeface="Equinor"/>
                  <a:ea typeface="+mn-ea"/>
                  <a:cs typeface="+mn-cs"/>
                </a:rPr>
                <a:t>voice to drive</a:t>
              </a:r>
              <a:br>
                <a:rPr kumimoji="0" lang="en-GB" sz="1400" b="0" i="0" u="none" strike="noStrike" kern="1200" cap="none" spc="0" normalizeH="0" baseline="0" noProof="0">
                  <a:ln>
                    <a:noFill/>
                  </a:ln>
                  <a:solidFill>
                    <a:srgbClr val="FFFFFF"/>
                  </a:solidFill>
                  <a:effectLst/>
                  <a:uLnTx/>
                  <a:uFillTx/>
                  <a:latin typeface="Equinor"/>
                  <a:ea typeface="+mn-ea"/>
                  <a:cs typeface="+mn-cs"/>
                </a:rPr>
              </a:br>
              <a:r>
                <a:rPr kumimoji="0" lang="en-GB" sz="1400" b="0" i="0" u="none" strike="noStrike" kern="1200" cap="none" spc="0" normalizeH="0" baseline="0" noProof="0">
                  <a:ln>
                    <a:noFill/>
                  </a:ln>
                  <a:solidFill>
                    <a:srgbClr val="FFFFFF"/>
                  </a:solidFill>
                  <a:effectLst/>
                  <a:uLnTx/>
                  <a:uFillTx/>
                  <a:latin typeface="Equinor"/>
                  <a:ea typeface="+mn-ea"/>
                  <a:cs typeface="+mn-cs"/>
                </a:rPr>
                <a:t>change</a:t>
              </a:r>
              <a:endParaRPr kumimoji="0" lang="en-GB" sz="1800" b="0" i="0" u="none" strike="noStrike" kern="1200" cap="none" spc="0" normalizeH="0" baseline="0" noProof="0">
                <a:ln>
                  <a:noFill/>
                </a:ln>
                <a:solidFill>
                  <a:srgbClr val="FFFFFF"/>
                </a:solidFill>
                <a:effectLst/>
                <a:uLnTx/>
                <a:uFillTx/>
                <a:latin typeface="Equinor"/>
                <a:ea typeface="+mn-ea"/>
                <a:cs typeface="+mn-cs"/>
              </a:endParaRPr>
            </a:p>
          </p:txBody>
        </p:sp>
      </p:grpSp>
      <p:grpSp>
        <p:nvGrpSpPr>
          <p:cNvPr id="9" name="Group 8">
            <a:extLst>
              <a:ext uri="{FF2B5EF4-FFF2-40B4-BE49-F238E27FC236}">
                <a16:creationId xmlns:a16="http://schemas.microsoft.com/office/drawing/2014/main" id="{C84EB39E-4E6C-4B43-9EE7-3F8F695F69E4}"/>
              </a:ext>
            </a:extLst>
          </p:cNvPr>
          <p:cNvGrpSpPr>
            <a:grpSpLocks noChangeAspect="1"/>
          </p:cNvGrpSpPr>
          <p:nvPr/>
        </p:nvGrpSpPr>
        <p:grpSpPr>
          <a:xfrm>
            <a:off x="3778341" y="3950621"/>
            <a:ext cx="2197238" cy="2197239"/>
            <a:chOff x="5811218" y="2819650"/>
            <a:chExt cx="1800000" cy="1800001"/>
          </a:xfrm>
        </p:grpSpPr>
        <p:pic>
          <p:nvPicPr>
            <p:cNvPr id="10" name="Graphic 9">
              <a:extLst>
                <a:ext uri="{FF2B5EF4-FFF2-40B4-BE49-F238E27FC236}">
                  <a16:creationId xmlns:a16="http://schemas.microsoft.com/office/drawing/2014/main" id="{2EA3FE90-5F8F-41F5-BBD3-3D5CC891F4D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811218" y="2819651"/>
              <a:ext cx="1800000" cy="1800000"/>
            </a:xfrm>
            <a:prstGeom prst="rect">
              <a:avLst/>
            </a:prstGeom>
          </p:spPr>
        </p:pic>
        <p:sp>
          <p:nvSpPr>
            <p:cNvPr id="11" name="Oval 10">
              <a:extLst>
                <a:ext uri="{FF2B5EF4-FFF2-40B4-BE49-F238E27FC236}">
                  <a16:creationId xmlns:a16="http://schemas.microsoft.com/office/drawing/2014/main" id="{26DDE99A-A747-4CCC-BD5D-2E3BB1C0E919}"/>
                </a:ext>
              </a:extLst>
            </p:cNvPr>
            <p:cNvSpPr/>
            <p:nvPr/>
          </p:nvSpPr>
          <p:spPr>
            <a:xfrm>
              <a:off x="5811218" y="2819650"/>
              <a:ext cx="1800000" cy="1800000"/>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Equinor"/>
                <a:ea typeface="+mn-ea"/>
                <a:cs typeface="+mn-cs"/>
              </a:endParaRPr>
            </a:p>
          </p:txBody>
        </p:sp>
      </p:grpSp>
      <p:grpSp>
        <p:nvGrpSpPr>
          <p:cNvPr id="3" name="Group 2">
            <a:extLst>
              <a:ext uri="{FF2B5EF4-FFF2-40B4-BE49-F238E27FC236}">
                <a16:creationId xmlns:a16="http://schemas.microsoft.com/office/drawing/2014/main" id="{E11F383E-3539-4D5C-9486-8FD835ED0587}"/>
              </a:ext>
            </a:extLst>
          </p:cNvPr>
          <p:cNvGrpSpPr/>
          <p:nvPr/>
        </p:nvGrpSpPr>
        <p:grpSpPr>
          <a:xfrm>
            <a:off x="5569061" y="3110967"/>
            <a:ext cx="2290652" cy="2228290"/>
            <a:chOff x="5058481" y="2691987"/>
            <a:chExt cx="2290652" cy="2228290"/>
          </a:xfrm>
        </p:grpSpPr>
        <p:sp>
          <p:nvSpPr>
            <p:cNvPr id="26" name="Oval 25">
              <a:extLst>
                <a:ext uri="{FF2B5EF4-FFF2-40B4-BE49-F238E27FC236}">
                  <a16:creationId xmlns:a16="http://schemas.microsoft.com/office/drawing/2014/main" id="{C60CFF18-8933-4C0C-BE3A-E31CB55B0B83}"/>
                </a:ext>
              </a:extLst>
            </p:cNvPr>
            <p:cNvSpPr/>
            <p:nvPr/>
          </p:nvSpPr>
          <p:spPr>
            <a:xfrm>
              <a:off x="5058481" y="2691987"/>
              <a:ext cx="2290652" cy="2228290"/>
            </a:xfrm>
            <a:prstGeom prst="ellipse">
              <a:avLst/>
            </a:prstGeom>
            <a:solidFill>
              <a:srgbClr val="007079"/>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FFFFFF"/>
                </a:solidFill>
                <a:effectLst/>
                <a:uLnTx/>
                <a:uFillTx/>
                <a:latin typeface="Equinor Medium" panose="020B0603050302040203" pitchFamily="34" charset="0"/>
                <a:ea typeface="+mn-ea"/>
                <a:cs typeface="+mn-cs"/>
              </a:endParaRPr>
            </a:p>
          </p:txBody>
        </p:sp>
        <p:sp>
          <p:nvSpPr>
            <p:cNvPr id="27" name="TextBox 26">
              <a:extLst>
                <a:ext uri="{FF2B5EF4-FFF2-40B4-BE49-F238E27FC236}">
                  <a16:creationId xmlns:a16="http://schemas.microsoft.com/office/drawing/2014/main" id="{E73FDA9C-459E-4B24-8188-AD10C34D34D0}"/>
                </a:ext>
              </a:extLst>
            </p:cNvPr>
            <p:cNvSpPr txBox="1"/>
            <p:nvPr/>
          </p:nvSpPr>
          <p:spPr>
            <a:xfrm>
              <a:off x="5066521" y="3451804"/>
              <a:ext cx="2267340" cy="733534"/>
            </a:xfrm>
            <a:prstGeom prst="rect">
              <a:avLst/>
            </a:prstGeom>
            <a:noFill/>
          </p:spPr>
          <p:txBody>
            <a:bodyPr wrap="square" rtlCol="0">
              <a:spAutoFit/>
            </a:bodyPr>
            <a:lstStyle/>
            <a:p>
              <a:pPr marL="0" marR="0" lvl="0" indent="0" algn="ctr" defTabSz="914400" rtl="0" eaLnBrk="1" fontAlgn="auto" latinLnBrk="0" hangingPunct="1">
                <a:lnSpc>
                  <a:spcPts val="2500"/>
                </a:lnSpc>
                <a:spcBef>
                  <a:spcPts val="0"/>
                </a:spcBef>
                <a:spcAft>
                  <a:spcPts val="0"/>
                </a:spcAft>
                <a:buClrTx/>
                <a:buSzTx/>
                <a:buFontTx/>
                <a:buNone/>
                <a:tabLst/>
                <a:defRPr/>
              </a:pPr>
              <a:r>
                <a:rPr kumimoji="0" lang="en-GB" sz="2400" b="0" i="0" u="none" strike="noStrike" kern="1200" cap="none" spc="0" normalizeH="0" baseline="0" noProof="0">
                  <a:ln>
                    <a:noFill/>
                  </a:ln>
                  <a:solidFill>
                    <a:srgbClr val="FFFFFF"/>
                  </a:solidFill>
                  <a:effectLst/>
                  <a:uLnTx/>
                  <a:uFillTx/>
                  <a:latin typeface="Equinor Medium" panose="020B0603050302040203" pitchFamily="34" charset="0"/>
                  <a:ea typeface="+mn-ea"/>
                  <a:cs typeface="+mn-cs"/>
                </a:rPr>
                <a:t>Net-zero company</a:t>
              </a:r>
            </a:p>
          </p:txBody>
        </p:sp>
      </p:grpSp>
      <p:cxnSp>
        <p:nvCxnSpPr>
          <p:cNvPr id="39" name="Straight Connector 38">
            <a:extLst>
              <a:ext uri="{FF2B5EF4-FFF2-40B4-BE49-F238E27FC236}">
                <a16:creationId xmlns:a16="http://schemas.microsoft.com/office/drawing/2014/main" id="{AC3D86A4-A563-436E-B869-6B3E578CBD01}"/>
              </a:ext>
            </a:extLst>
          </p:cNvPr>
          <p:cNvCxnSpPr>
            <a:cxnSpLocks/>
          </p:cNvCxnSpPr>
          <p:nvPr/>
        </p:nvCxnSpPr>
        <p:spPr>
          <a:xfrm flipH="1">
            <a:off x="695325" y="4190768"/>
            <a:ext cx="3475459" cy="0"/>
          </a:xfrm>
          <a:prstGeom prst="line">
            <a:avLst/>
          </a:prstGeom>
          <a:ln>
            <a:solidFill>
              <a:schemeClr val="accent6"/>
            </a:solidFill>
            <a:headEnd type="oval" w="lg" len="lg"/>
          </a:ln>
        </p:spPr>
        <p:style>
          <a:lnRef idx="1">
            <a:schemeClr val="accent1"/>
          </a:lnRef>
          <a:fillRef idx="0">
            <a:schemeClr val="accent1"/>
          </a:fillRef>
          <a:effectRef idx="0">
            <a:schemeClr val="accent1"/>
          </a:effectRef>
          <a:fontRef idx="minor">
            <a:schemeClr val="tx1"/>
          </a:fontRef>
        </p:style>
      </p:cxnSp>
      <p:sp>
        <p:nvSpPr>
          <p:cNvPr id="4" name="Title 3">
            <a:extLst>
              <a:ext uri="{FF2B5EF4-FFF2-40B4-BE49-F238E27FC236}">
                <a16:creationId xmlns:a16="http://schemas.microsoft.com/office/drawing/2014/main" id="{4ACDE54A-1449-4E6B-9053-7DDDAB9C5919}"/>
              </a:ext>
            </a:extLst>
          </p:cNvPr>
          <p:cNvSpPr>
            <a:spLocks noGrp="1"/>
          </p:cNvSpPr>
          <p:nvPr>
            <p:ph type="title"/>
          </p:nvPr>
        </p:nvSpPr>
        <p:spPr>
          <a:xfrm>
            <a:off x="695324" y="858884"/>
            <a:ext cx="3981900" cy="1145313"/>
          </a:xfrm>
        </p:spPr>
        <p:txBody>
          <a:bodyPr/>
          <a:lstStyle/>
          <a:p>
            <a:r>
              <a:rPr lang="en-GB">
                <a:solidFill>
                  <a:schemeClr val="accent2"/>
                </a:solidFill>
              </a:rPr>
              <a:t>Equinor’s climate roadmap </a:t>
            </a:r>
            <a:br>
              <a:rPr lang="en-GB">
                <a:solidFill>
                  <a:schemeClr val="accent2"/>
                </a:solidFill>
              </a:rPr>
            </a:br>
            <a:r>
              <a:rPr lang="en-GB">
                <a:solidFill>
                  <a:schemeClr val="accent2"/>
                </a:solidFill>
              </a:rPr>
              <a:t>towards 2050</a:t>
            </a:r>
          </a:p>
        </p:txBody>
      </p:sp>
      <p:cxnSp>
        <p:nvCxnSpPr>
          <p:cNvPr id="43" name="Straight Connector 42">
            <a:extLst>
              <a:ext uri="{FF2B5EF4-FFF2-40B4-BE49-F238E27FC236}">
                <a16:creationId xmlns:a16="http://schemas.microsoft.com/office/drawing/2014/main" id="{03704A1A-A187-47A2-9F88-ACA00A675CE0}"/>
              </a:ext>
            </a:extLst>
          </p:cNvPr>
          <p:cNvCxnSpPr>
            <a:cxnSpLocks/>
          </p:cNvCxnSpPr>
          <p:nvPr/>
        </p:nvCxnSpPr>
        <p:spPr>
          <a:xfrm flipV="1">
            <a:off x="7052294" y="1358991"/>
            <a:ext cx="4515013" cy="14139"/>
          </a:xfrm>
          <a:prstGeom prst="line">
            <a:avLst/>
          </a:prstGeom>
          <a:ln>
            <a:solidFill>
              <a:schemeClr val="accent6"/>
            </a:solidFill>
            <a:headEnd type="oval" w="lg" len="lg"/>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EA95171-E0A7-4A48-96D4-A20D7BB337C6}"/>
              </a:ext>
            </a:extLst>
          </p:cNvPr>
          <p:cNvCxnSpPr>
            <a:cxnSpLocks/>
          </p:cNvCxnSpPr>
          <p:nvPr/>
        </p:nvCxnSpPr>
        <p:spPr>
          <a:xfrm>
            <a:off x="9554547" y="5078642"/>
            <a:ext cx="1968759" cy="0"/>
          </a:xfrm>
          <a:prstGeom prst="line">
            <a:avLst/>
          </a:prstGeom>
          <a:ln>
            <a:solidFill>
              <a:schemeClr val="accent6"/>
            </a:solidFill>
            <a:headEnd type="oval" w="lg" len="lg"/>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54DEF758-8E14-473E-8886-6ACC78F3E8F4}"/>
              </a:ext>
            </a:extLst>
          </p:cNvPr>
          <p:cNvSpPr txBox="1"/>
          <p:nvPr/>
        </p:nvSpPr>
        <p:spPr>
          <a:xfrm>
            <a:off x="8129172" y="1031904"/>
            <a:ext cx="3438135" cy="1200329"/>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defPPr>
              <a:defRPr lang="en-US"/>
            </a:defPPr>
            <a:lvl1pPr marR="0" lvl="0" indent="0" algn="r" fontAlgn="auto">
              <a:lnSpc>
                <a:spcPct val="100000"/>
              </a:lnSpc>
              <a:spcBef>
                <a:spcPts val="0"/>
              </a:spcBef>
              <a:spcAft>
                <a:spcPts val="0"/>
              </a:spcAft>
              <a:buClrTx/>
              <a:buSzTx/>
              <a:buFontTx/>
              <a:buNone/>
              <a:tabLst/>
              <a:defRPr kumimoji="0" sz="1600" b="0" i="0" u="none" strike="noStrike" cap="none" spc="0" normalizeH="0" baseline="0">
                <a:ln>
                  <a:noFill/>
                </a:ln>
                <a:solidFill>
                  <a:srgbClr val="FFFFFF"/>
                </a:solidFill>
                <a:effectLst/>
                <a:uLnTx/>
                <a:uFillTx/>
                <a:latin typeface="Equinor Medium"/>
              </a:defRPr>
            </a:lvl1pPr>
          </a:lstStyle>
          <a:p>
            <a:pPr marL="0" marR="0" lvl="0" indent="0" algn="r" defTabSz="914400" rtl="0" eaLnBrk="1" fontAlgn="auto" latinLnBrk="0" hangingPunct="1">
              <a:lnSpc>
                <a:spcPct val="100000"/>
              </a:lnSpc>
              <a:spcBef>
                <a:spcPts val="0"/>
              </a:spcBef>
              <a:spcAft>
                <a:spcPts val="1800"/>
              </a:spcAft>
              <a:buClrTx/>
              <a:buSzTx/>
              <a:buFontTx/>
              <a:buNone/>
              <a:tabLst/>
              <a:defRPr/>
            </a:pPr>
            <a:r>
              <a:rPr kumimoji="0" lang="en-GB" sz="1600" b="0" i="0" u="none" strike="noStrike" kern="1200" cap="none" spc="0" normalizeH="0" baseline="0" noProof="0" dirty="0">
                <a:ln>
                  <a:noFill/>
                </a:ln>
                <a:solidFill>
                  <a:srgbClr val="243746"/>
                </a:solidFill>
                <a:effectLst/>
                <a:uLnTx/>
                <a:uFillTx/>
                <a:latin typeface="Equinor Medium"/>
                <a:ea typeface="+mn-ea"/>
                <a:cs typeface="+mn-cs"/>
              </a:rPr>
              <a:t>Profitable growth in renewables </a:t>
            </a:r>
          </a:p>
          <a:p>
            <a:pPr marL="0" marR="0" lvl="0" indent="0" algn="r" defTabSz="914400" rtl="0" eaLnBrk="1" fontAlgn="auto" latinLnBrk="0" hangingPunct="1">
              <a:lnSpc>
                <a:spcPct val="100000"/>
              </a:lnSpc>
              <a:spcBef>
                <a:spcPts val="0"/>
              </a:spcBef>
              <a:spcAft>
                <a:spcPts val="1800"/>
              </a:spcAft>
              <a:buClrTx/>
              <a:buSzTx/>
              <a:buFontTx/>
              <a:buNone/>
              <a:tabLst/>
              <a:defRPr/>
            </a:pPr>
            <a:endParaRPr kumimoji="0" lang="en-GB" sz="1600" b="0" i="0" u="none" strike="noStrike" kern="1200" cap="none" spc="0" normalizeH="0" baseline="0" noProof="0" dirty="0">
              <a:ln>
                <a:noFill/>
              </a:ln>
              <a:solidFill>
                <a:srgbClr val="243746"/>
              </a:solidFill>
              <a:effectLst/>
              <a:uLnTx/>
              <a:uFillTx/>
              <a:latin typeface="Equinor Medium"/>
              <a:ea typeface="+mn-ea"/>
              <a:cs typeface="+mn-cs"/>
            </a:endParaRPr>
          </a:p>
          <a:p>
            <a:pPr marL="0" marR="0" lvl="0" indent="0" algn="r" defTabSz="914400" rtl="0" eaLnBrk="1" fontAlgn="auto" latinLnBrk="0" hangingPunct="1">
              <a:lnSpc>
                <a:spcPct val="100000"/>
              </a:lnSpc>
              <a:spcBef>
                <a:spcPts val="0"/>
              </a:spcBef>
              <a:spcAft>
                <a:spcPts val="1800"/>
              </a:spcAft>
              <a:buClrTx/>
              <a:buSzTx/>
              <a:buFontTx/>
              <a:buNone/>
              <a:tabLst/>
              <a:defRPr/>
            </a:pPr>
            <a:endParaRPr kumimoji="0" lang="en-GB" sz="1600" b="0" i="0" u="none" strike="noStrike" kern="1200" cap="none" spc="0" normalizeH="0" baseline="0" noProof="0" dirty="0">
              <a:ln>
                <a:noFill/>
              </a:ln>
              <a:solidFill>
                <a:srgbClr val="243746"/>
              </a:solidFill>
              <a:effectLst/>
              <a:uLnTx/>
              <a:uFillTx/>
              <a:latin typeface="Equinor Medium"/>
              <a:ea typeface="+mn-ea"/>
              <a:cs typeface="+mn-cs"/>
            </a:endParaRPr>
          </a:p>
        </p:txBody>
      </p:sp>
      <p:sp>
        <p:nvSpPr>
          <p:cNvPr id="55" name="Rectangle 54">
            <a:extLst>
              <a:ext uri="{FF2B5EF4-FFF2-40B4-BE49-F238E27FC236}">
                <a16:creationId xmlns:a16="http://schemas.microsoft.com/office/drawing/2014/main" id="{B97B9772-C94F-48C4-90F4-DCEAE742B769}"/>
              </a:ext>
            </a:extLst>
          </p:cNvPr>
          <p:cNvSpPr/>
          <p:nvPr/>
        </p:nvSpPr>
        <p:spPr>
          <a:xfrm>
            <a:off x="9110291" y="4506511"/>
            <a:ext cx="2457016" cy="1862048"/>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lvl="0" indent="0" algn="r" defTabSz="914400" rtl="0" eaLnBrk="1" fontAlgn="auto" latinLnBrk="0" hangingPunct="1">
              <a:lnSpc>
                <a:spcPct val="100000"/>
              </a:lnSpc>
              <a:spcBef>
                <a:spcPts val="0"/>
              </a:spcBef>
              <a:spcAft>
                <a:spcPts val="1800"/>
              </a:spcAft>
              <a:buClrTx/>
              <a:buSzTx/>
              <a:buFontTx/>
              <a:buNone/>
              <a:tabLst/>
              <a:defRPr/>
            </a:pPr>
            <a:r>
              <a:rPr kumimoji="0" lang="en-GB" sz="1600" b="0" i="0" u="none" strike="noStrike" kern="1200" cap="none" spc="0" normalizeH="0" baseline="0" noProof="0" dirty="0">
                <a:ln>
                  <a:noFill/>
                </a:ln>
                <a:solidFill>
                  <a:srgbClr val="243746"/>
                </a:solidFill>
                <a:effectLst/>
                <a:uLnTx/>
                <a:uFillTx/>
                <a:latin typeface="Equinor Medium"/>
                <a:ea typeface="+mn-ea"/>
                <a:cs typeface="+mn-cs"/>
              </a:rPr>
              <a:t>Accelerate decarbonisation</a:t>
            </a:r>
            <a:endParaRPr kumimoji="0" lang="en-GB" sz="1400" b="0" i="0" u="none" strike="noStrike" kern="1200" cap="none" spc="0" normalizeH="0" baseline="0" noProof="0" dirty="0">
              <a:ln>
                <a:noFill/>
              </a:ln>
              <a:solidFill>
                <a:srgbClr val="243746"/>
              </a:solidFill>
              <a:effectLst/>
              <a:uLnTx/>
              <a:uFillTx/>
              <a:latin typeface="Equinor"/>
              <a:ea typeface="+mn-ea"/>
              <a:cs typeface="+mn-cs"/>
            </a:endParaRPr>
          </a:p>
          <a:p>
            <a:pPr marL="0" marR="0" lvl="0" indent="0" algn="r" defTabSz="914400" rtl="0" eaLnBrk="1" fontAlgn="auto" latinLnBrk="0" hangingPunct="1">
              <a:lnSpc>
                <a:spcPct val="100000"/>
              </a:lnSpc>
              <a:spcBef>
                <a:spcPts val="0"/>
              </a:spcBef>
              <a:spcAft>
                <a:spcPts val="1800"/>
              </a:spcAft>
              <a:buClrTx/>
              <a:buSzTx/>
              <a:buFontTx/>
              <a:buNone/>
              <a:tabLst/>
              <a:defRPr/>
            </a:pPr>
            <a:endParaRPr kumimoji="0" lang="en-GB" sz="1400" b="0" i="0" u="none" strike="noStrike" kern="1200" cap="none" spc="0" normalizeH="0" baseline="0" noProof="0" dirty="0">
              <a:ln>
                <a:noFill/>
              </a:ln>
              <a:solidFill>
                <a:srgbClr val="243746"/>
              </a:solidFill>
              <a:effectLst/>
              <a:uLnTx/>
              <a:uFillTx/>
              <a:latin typeface="Equinor"/>
              <a:ea typeface="+mn-ea"/>
              <a:cs typeface="+mn-cs"/>
            </a:endParaRPr>
          </a:p>
          <a:p>
            <a:pPr marL="0" marR="0" lvl="0" indent="0" algn="r" defTabSz="914400" rtl="0" eaLnBrk="1" fontAlgn="auto" latinLnBrk="0" hangingPunct="1">
              <a:lnSpc>
                <a:spcPct val="100000"/>
              </a:lnSpc>
              <a:spcBef>
                <a:spcPts val="0"/>
              </a:spcBef>
              <a:spcAft>
                <a:spcPts val="1800"/>
              </a:spcAft>
              <a:buClrTx/>
              <a:buSzTx/>
              <a:buFontTx/>
              <a:buNone/>
              <a:tabLst/>
              <a:defRPr/>
            </a:pPr>
            <a:endParaRPr kumimoji="0" lang="en-GB" sz="1600" b="0" i="0" u="none" strike="noStrike" kern="1200" cap="none" spc="0" normalizeH="0" baseline="0" noProof="0" dirty="0">
              <a:ln>
                <a:noFill/>
              </a:ln>
              <a:solidFill>
                <a:srgbClr val="243746"/>
              </a:solidFill>
              <a:effectLst/>
              <a:uLnTx/>
              <a:uFillTx/>
              <a:latin typeface="Equinor Medium"/>
              <a:ea typeface="+mn-ea"/>
              <a:cs typeface="+mn-cs"/>
            </a:endParaRPr>
          </a:p>
          <a:p>
            <a:pPr marL="0" marR="0" lvl="0" indent="0" algn="r" defTabSz="914400" rtl="0" eaLnBrk="1" fontAlgn="auto" latinLnBrk="0" hangingPunct="1">
              <a:lnSpc>
                <a:spcPct val="100000"/>
              </a:lnSpc>
              <a:spcBef>
                <a:spcPts val="0"/>
              </a:spcBef>
              <a:spcAft>
                <a:spcPts val="1800"/>
              </a:spcAft>
              <a:buClrTx/>
              <a:buSzTx/>
              <a:buFontTx/>
              <a:buNone/>
              <a:tabLst/>
              <a:defRPr/>
            </a:pPr>
            <a:endParaRPr kumimoji="0" lang="en-GB" sz="1000" b="0" i="0" u="none" strike="noStrike" kern="1200" cap="none" spc="0" normalizeH="0" baseline="0" noProof="0" dirty="0">
              <a:ln>
                <a:noFill/>
              </a:ln>
              <a:solidFill>
                <a:srgbClr val="243746"/>
              </a:solidFill>
              <a:effectLst/>
              <a:uLnTx/>
              <a:uFillTx/>
              <a:latin typeface="Equinor"/>
              <a:ea typeface="+mn-ea"/>
              <a:cs typeface="+mn-cs"/>
            </a:endParaRPr>
          </a:p>
        </p:txBody>
      </p:sp>
    </p:spTree>
    <p:extLst>
      <p:ext uri="{BB962C8B-B14F-4D97-AF65-F5344CB8AC3E}">
        <p14:creationId xmlns:p14="http://schemas.microsoft.com/office/powerpoint/2010/main" val="4116160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1">
            <a:extLst>
              <a:ext uri="{FF2B5EF4-FFF2-40B4-BE49-F238E27FC236}">
                <a16:creationId xmlns:a16="http://schemas.microsoft.com/office/drawing/2014/main" id="{A881FE3F-3B79-4174-8F00-C979978DC4CE}"/>
              </a:ext>
            </a:extLst>
          </p:cNvPr>
          <p:cNvSpPr>
            <a:spLocks noGrp="1"/>
          </p:cNvSpPr>
          <p:nvPr>
            <p:ph type="title"/>
          </p:nvPr>
        </p:nvSpPr>
        <p:spPr>
          <a:xfrm>
            <a:off x="67252" y="44188"/>
            <a:ext cx="10360602" cy="590918"/>
          </a:xfrm>
        </p:spPr>
        <p:txBody>
          <a:bodyPr/>
          <a:lstStyle/>
          <a:p>
            <a:r>
              <a:rPr lang="en-US" dirty="0"/>
              <a:t>AM is where the digital and physical worlds meet !</a:t>
            </a:r>
          </a:p>
        </p:txBody>
      </p:sp>
      <p:pic>
        <p:nvPicPr>
          <p:cNvPr id="5" name="Picture 4">
            <a:extLst>
              <a:ext uri="{FF2B5EF4-FFF2-40B4-BE49-F238E27FC236}">
                <a16:creationId xmlns:a16="http://schemas.microsoft.com/office/drawing/2014/main" id="{71756161-87B6-4448-A3CD-838698855CE4}"/>
              </a:ext>
            </a:extLst>
          </p:cNvPr>
          <p:cNvPicPr>
            <a:picLocks noChangeAspect="1"/>
          </p:cNvPicPr>
          <p:nvPr/>
        </p:nvPicPr>
        <p:blipFill rotWithShape="1">
          <a:blip r:embed="rId3"/>
          <a:srcRect l="7165" r="3661" b="-3"/>
          <a:stretch/>
        </p:blipFill>
        <p:spPr>
          <a:xfrm flipH="1">
            <a:off x="9230785" y="2143372"/>
            <a:ext cx="2891829" cy="3431725"/>
          </a:xfrm>
          <a:prstGeom prst="rect">
            <a:avLst/>
          </a:prstGeom>
          <a:noFill/>
        </p:spPr>
      </p:pic>
      <p:pic>
        <p:nvPicPr>
          <p:cNvPr id="6" name="Picture 5">
            <a:extLst>
              <a:ext uri="{FF2B5EF4-FFF2-40B4-BE49-F238E27FC236}">
                <a16:creationId xmlns:a16="http://schemas.microsoft.com/office/drawing/2014/main" id="{A9B98E60-78CE-4D64-B7D3-2DDDD74CC6DB}"/>
              </a:ext>
            </a:extLst>
          </p:cNvPr>
          <p:cNvPicPr>
            <a:picLocks noChangeAspect="1"/>
          </p:cNvPicPr>
          <p:nvPr/>
        </p:nvPicPr>
        <p:blipFill rotWithShape="1">
          <a:blip r:embed="rId4"/>
          <a:srcRect l="2733" t="-2" r="8203" b="-2"/>
          <a:stretch/>
        </p:blipFill>
        <p:spPr>
          <a:xfrm>
            <a:off x="0" y="2143372"/>
            <a:ext cx="3016629" cy="3370178"/>
          </a:xfrm>
          <a:prstGeom prst="rect">
            <a:avLst/>
          </a:prstGeom>
          <a:noFill/>
        </p:spPr>
      </p:pic>
      <p:sp>
        <p:nvSpPr>
          <p:cNvPr id="4" name="Slide Number Placeholder 3">
            <a:extLst>
              <a:ext uri="{FF2B5EF4-FFF2-40B4-BE49-F238E27FC236}">
                <a16:creationId xmlns:a16="http://schemas.microsoft.com/office/drawing/2014/main" id="{5BDB3929-25E6-428A-BBB5-D146402BA05A}"/>
              </a:ext>
            </a:extLst>
          </p:cNvPr>
          <p:cNvSpPr>
            <a:spLocks noGrp="1"/>
          </p:cNvSpPr>
          <p:nvPr>
            <p:ph type="sldNum" sz="quarter" idx="12"/>
          </p:nvPr>
        </p:nvSpPr>
        <p:spPr>
          <a:xfrm>
            <a:off x="695324" y="6596187"/>
            <a:ext cx="245260" cy="217625"/>
          </a:xfrm>
        </p:spPr>
        <p:txBody>
          <a:bodyPr wrap="none" anchor="ctr">
            <a:normAutofit/>
          </a:bodyPr>
          <a:lstStyle/>
          <a:p>
            <a:pPr>
              <a:spcAft>
                <a:spcPts val="600"/>
              </a:spcAft>
            </a:pPr>
            <a:fld id="{5D1E5300-FC0F-4317-A193-EF6CE9E6F7B5}" type="slidenum">
              <a:rPr lang="en-GB" smtClean="0"/>
              <a:pPr>
                <a:spcAft>
                  <a:spcPts val="600"/>
                </a:spcAft>
              </a:pPr>
              <a:t>4</a:t>
            </a:fld>
            <a:r>
              <a:rPr lang="en-GB"/>
              <a:t>  |  </a:t>
            </a:r>
            <a:endParaRPr lang="en-GB" noProof="0"/>
          </a:p>
        </p:txBody>
      </p:sp>
      <p:pic>
        <p:nvPicPr>
          <p:cNvPr id="18" name="Content Placeholder 17">
            <a:extLst>
              <a:ext uri="{FF2B5EF4-FFF2-40B4-BE49-F238E27FC236}">
                <a16:creationId xmlns:a16="http://schemas.microsoft.com/office/drawing/2014/main" id="{22D1E100-8D34-4D48-928F-237D8F02AB82}"/>
              </a:ext>
            </a:extLst>
          </p:cNvPr>
          <p:cNvPicPr>
            <a:picLocks noGrp="1" noChangeAspect="1"/>
          </p:cNvPicPr>
          <p:nvPr>
            <p:ph sz="quarter" idx="13"/>
          </p:nvPr>
        </p:nvPicPr>
        <p:blipFill>
          <a:blip r:embed="rId5"/>
          <a:stretch>
            <a:fillRect/>
          </a:stretch>
        </p:blipFill>
        <p:spPr>
          <a:xfrm>
            <a:off x="3800690" y="2109688"/>
            <a:ext cx="4393437" cy="3689896"/>
          </a:xfrm>
          <a:prstGeom prst="rect">
            <a:avLst/>
          </a:prstGeom>
        </p:spPr>
      </p:pic>
      <p:sp>
        <p:nvSpPr>
          <p:cNvPr id="7" name="Rectangle 6">
            <a:extLst>
              <a:ext uri="{FF2B5EF4-FFF2-40B4-BE49-F238E27FC236}">
                <a16:creationId xmlns:a16="http://schemas.microsoft.com/office/drawing/2014/main" id="{09ECF2D1-41C3-48F7-BE2F-18A01C19CC33}"/>
              </a:ext>
            </a:extLst>
          </p:cNvPr>
          <p:cNvSpPr/>
          <p:nvPr/>
        </p:nvSpPr>
        <p:spPr>
          <a:xfrm>
            <a:off x="4498249" y="1456144"/>
            <a:ext cx="2618024" cy="307777"/>
          </a:xfrm>
          <a:prstGeom prst="rect">
            <a:avLst/>
          </a:prstGeom>
        </p:spPr>
        <p:txBody>
          <a:bodyPr wrap="none">
            <a:spAutoFit/>
          </a:bodyPr>
          <a:lstStyle/>
          <a:p>
            <a:pPr algn="ctr" defTabSz="1097254">
              <a:buSzPct val="100000"/>
            </a:pPr>
            <a:r>
              <a:rPr lang="en-GB" sz="1400" b="1" dirty="0">
                <a:solidFill>
                  <a:srgbClr val="000000"/>
                </a:solidFill>
                <a:latin typeface="Verdana"/>
                <a:ea typeface="Verdana" panose="020B0604030504040204" pitchFamily="34" charset="0"/>
              </a:rPr>
              <a:t>Digital Supply Networks</a:t>
            </a:r>
          </a:p>
        </p:txBody>
      </p:sp>
      <p:sp>
        <p:nvSpPr>
          <p:cNvPr id="20" name="Content Placeholder 2">
            <a:extLst>
              <a:ext uri="{FF2B5EF4-FFF2-40B4-BE49-F238E27FC236}">
                <a16:creationId xmlns:a16="http://schemas.microsoft.com/office/drawing/2014/main" id="{DC5C1E1B-EB7A-4294-9F30-D11CF6A14BAE}"/>
              </a:ext>
            </a:extLst>
          </p:cNvPr>
          <p:cNvSpPr txBox="1">
            <a:spLocks/>
          </p:cNvSpPr>
          <p:nvPr/>
        </p:nvSpPr>
        <p:spPr bwMode="auto">
          <a:xfrm>
            <a:off x="4127591" y="6145351"/>
            <a:ext cx="3631873" cy="215444"/>
          </a:xfrm>
          <a:prstGeom prst="rect">
            <a:avLst/>
          </a:prstGeom>
          <a:noFill/>
          <a:ln w="9525">
            <a:noFill/>
            <a:miter lim="800000"/>
            <a:headEnd/>
            <a:tailEnd/>
          </a:ln>
        </p:spPr>
        <p:txBody>
          <a:bodyPr wrap="square" lIns="0" tIns="0" rIns="0" bIns="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srgbClr val="40537D">
                    <a:lumMod val="75000"/>
                  </a:srgbClr>
                </a:solidFill>
                <a:effectLst/>
                <a:uLnTx/>
                <a:uFillTx/>
                <a:latin typeface="Arial"/>
                <a:ea typeface="ＭＳ Ｐゴシック"/>
                <a:cs typeface="Arial" pitchFamily="34" charset="0"/>
              </a:rPr>
              <a:t>JUST IN TIME </a:t>
            </a:r>
          </a:p>
        </p:txBody>
      </p:sp>
      <p:sp>
        <p:nvSpPr>
          <p:cNvPr id="8" name="Oval 7">
            <a:extLst>
              <a:ext uri="{FF2B5EF4-FFF2-40B4-BE49-F238E27FC236}">
                <a16:creationId xmlns:a16="http://schemas.microsoft.com/office/drawing/2014/main" id="{33025A1E-6181-44C0-BD52-7BF6DE740EC2}"/>
              </a:ext>
            </a:extLst>
          </p:cNvPr>
          <p:cNvSpPr/>
          <p:nvPr/>
        </p:nvSpPr>
        <p:spPr>
          <a:xfrm>
            <a:off x="-10885" y="980873"/>
            <a:ext cx="12133499" cy="5469363"/>
          </a:xfrm>
          <a:prstGeom prst="ellipse">
            <a:avLst/>
          </a:prstGeom>
          <a:noFill/>
          <a:ln>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5293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45B54-77E5-4A23-B2D5-8001368BC3A3}"/>
              </a:ext>
            </a:extLst>
          </p:cNvPr>
          <p:cNvSpPr>
            <a:spLocks noGrp="1"/>
          </p:cNvSpPr>
          <p:nvPr>
            <p:ph type="title"/>
          </p:nvPr>
        </p:nvSpPr>
        <p:spPr>
          <a:xfrm>
            <a:off x="162159" y="217475"/>
            <a:ext cx="10801350" cy="658959"/>
          </a:xfrm>
        </p:spPr>
        <p:txBody>
          <a:bodyPr/>
          <a:lstStyle/>
          <a:p>
            <a:r>
              <a:rPr lang="en-US" dirty="0"/>
              <a:t>AM &amp; Circular Economy </a:t>
            </a:r>
          </a:p>
        </p:txBody>
      </p:sp>
      <p:pic>
        <p:nvPicPr>
          <p:cNvPr id="5" name="Content Placeholder 4">
            <a:extLst>
              <a:ext uri="{FF2B5EF4-FFF2-40B4-BE49-F238E27FC236}">
                <a16:creationId xmlns:a16="http://schemas.microsoft.com/office/drawing/2014/main" id="{296E6B91-5107-4BC7-B019-48FD8C793983}"/>
              </a:ext>
            </a:extLst>
          </p:cNvPr>
          <p:cNvPicPr>
            <a:picLocks noGrp="1" noChangeAspect="1"/>
          </p:cNvPicPr>
          <p:nvPr>
            <p:ph idx="1"/>
          </p:nvPr>
        </p:nvPicPr>
        <p:blipFill>
          <a:blip r:embed="rId3"/>
          <a:stretch>
            <a:fillRect/>
          </a:stretch>
        </p:blipFill>
        <p:spPr>
          <a:xfrm>
            <a:off x="4170090" y="1987550"/>
            <a:ext cx="3990975" cy="4076700"/>
          </a:xfrm>
          <a:prstGeom prst="rect">
            <a:avLst/>
          </a:prstGeom>
        </p:spPr>
      </p:pic>
      <p:sp>
        <p:nvSpPr>
          <p:cNvPr id="4" name="Slide Number Placeholder 3">
            <a:extLst>
              <a:ext uri="{FF2B5EF4-FFF2-40B4-BE49-F238E27FC236}">
                <a16:creationId xmlns:a16="http://schemas.microsoft.com/office/drawing/2014/main" id="{2F82C845-8CAA-4E6A-ABBA-F699841ECF2A}"/>
              </a:ext>
            </a:extLst>
          </p:cNvPr>
          <p:cNvSpPr>
            <a:spLocks noGrp="1"/>
          </p:cNvSpPr>
          <p:nvPr>
            <p:ph type="sldNum" sz="quarter" idx="12"/>
          </p:nvPr>
        </p:nvSpPr>
        <p:spPr/>
        <p:txBody>
          <a:bodyPr/>
          <a:lstStyle/>
          <a:p>
            <a:fld id="{5D1E5300-FC0F-4317-A193-EF6CE9E6F7B5}" type="slidenum">
              <a:rPr lang="en-GB" smtClean="0"/>
              <a:pPr/>
              <a:t>5</a:t>
            </a:fld>
            <a:r>
              <a:rPr lang="en-GB"/>
              <a:t>  |  </a:t>
            </a:r>
            <a:endParaRPr lang="en-GB" noProof="0"/>
          </a:p>
        </p:txBody>
      </p:sp>
      <p:sp>
        <p:nvSpPr>
          <p:cNvPr id="3" name="Rectangle 2">
            <a:extLst>
              <a:ext uri="{FF2B5EF4-FFF2-40B4-BE49-F238E27FC236}">
                <a16:creationId xmlns:a16="http://schemas.microsoft.com/office/drawing/2014/main" id="{2A7E1052-1E87-45D3-89CD-98D94C0CCE1B}"/>
              </a:ext>
            </a:extLst>
          </p:cNvPr>
          <p:cNvSpPr/>
          <p:nvPr/>
        </p:nvSpPr>
        <p:spPr>
          <a:xfrm>
            <a:off x="2841768" y="2295736"/>
            <a:ext cx="1416818" cy="747622"/>
          </a:xfrm>
          <a:prstGeom prst="rect">
            <a:avLst/>
          </a:prstGeom>
          <a:gradFill flip="none" rotWithShape="1">
            <a:gsLst>
              <a:gs pos="1000">
                <a:schemeClr val="accent2">
                  <a:lumMod val="40000"/>
                  <a:lumOff val="60000"/>
                </a:schemeClr>
              </a:gs>
              <a:gs pos="22000">
                <a:schemeClr val="accent2">
                  <a:lumMod val="60000"/>
                </a:schemeClr>
              </a:gs>
            </a:gsLst>
            <a:path path="circle">
              <a:fillToRect l="50000" t="130000" r="50000" b="-30000"/>
            </a:path>
            <a:tileRect/>
          </a:gradFill>
          <a:ln>
            <a:solidFill>
              <a:srgbClr val="D5EA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RAW MATERIALS</a:t>
            </a:r>
          </a:p>
        </p:txBody>
      </p:sp>
      <p:sp>
        <p:nvSpPr>
          <p:cNvPr id="6" name="Arrow: Chevron 5">
            <a:extLst>
              <a:ext uri="{FF2B5EF4-FFF2-40B4-BE49-F238E27FC236}">
                <a16:creationId xmlns:a16="http://schemas.microsoft.com/office/drawing/2014/main" id="{02CF88E6-5C36-44B2-8563-AD7D1738A6A7}"/>
              </a:ext>
            </a:extLst>
          </p:cNvPr>
          <p:cNvSpPr/>
          <p:nvPr/>
        </p:nvSpPr>
        <p:spPr>
          <a:xfrm>
            <a:off x="3982257" y="2210159"/>
            <a:ext cx="552659" cy="918776"/>
          </a:xfrm>
          <a:prstGeom prst="chevron">
            <a:avLst>
              <a:gd name="adj" fmla="val 50000"/>
            </a:avLst>
          </a:prstGeom>
          <a:solidFill>
            <a:srgbClr val="0C5960"/>
          </a:solidFill>
          <a:ln>
            <a:solidFill>
              <a:srgbClr val="F2FC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tx1"/>
              </a:solidFill>
            </a:endParaRPr>
          </a:p>
        </p:txBody>
      </p:sp>
      <p:grpSp>
        <p:nvGrpSpPr>
          <p:cNvPr id="7" name="Graphic 54" descr="Sustainability">
            <a:extLst>
              <a:ext uri="{FF2B5EF4-FFF2-40B4-BE49-F238E27FC236}">
                <a16:creationId xmlns:a16="http://schemas.microsoft.com/office/drawing/2014/main" id="{9B3F8BD6-E0F4-4F34-929B-7573A231FC88}"/>
              </a:ext>
            </a:extLst>
          </p:cNvPr>
          <p:cNvGrpSpPr/>
          <p:nvPr/>
        </p:nvGrpSpPr>
        <p:grpSpPr>
          <a:xfrm>
            <a:off x="3624165" y="3389186"/>
            <a:ext cx="504576" cy="551115"/>
            <a:chOff x="10065692" y="4446742"/>
            <a:chExt cx="523846" cy="521949"/>
          </a:xfrm>
          <a:noFill/>
        </p:grpSpPr>
        <p:sp>
          <p:nvSpPr>
            <p:cNvPr id="8" name="Freeform: Shape 7">
              <a:extLst>
                <a:ext uri="{FF2B5EF4-FFF2-40B4-BE49-F238E27FC236}">
                  <a16:creationId xmlns:a16="http://schemas.microsoft.com/office/drawing/2014/main" id="{45C6E294-6B18-45B5-A763-8014F2175D1C}"/>
                </a:ext>
              </a:extLst>
            </p:cNvPr>
            <p:cNvSpPr/>
            <p:nvPr/>
          </p:nvSpPr>
          <p:spPr>
            <a:xfrm>
              <a:off x="10327124" y="4715543"/>
              <a:ext cx="262414" cy="253148"/>
            </a:xfrm>
            <a:custGeom>
              <a:avLst/>
              <a:gdLst>
                <a:gd name="connsiteX0" fmla="*/ 135247 w 262414"/>
                <a:gd name="connsiteY0" fmla="*/ 88712 h 253148"/>
                <a:gd name="connsiteX1" fmla="*/ 130399 w 262414"/>
                <a:gd name="connsiteY1" fmla="*/ 90596 h 253148"/>
                <a:gd name="connsiteX2" fmla="*/ 56818 w 262414"/>
                <a:gd name="connsiteY2" fmla="*/ 151123 h 253148"/>
                <a:gd name="connsiteX3" fmla="*/ 31371 w 262414"/>
                <a:gd name="connsiteY3" fmla="*/ 176450 h 253148"/>
                <a:gd name="connsiteX4" fmla="*/ 18446 w 262414"/>
                <a:gd name="connsiteY4" fmla="*/ 126379 h 253148"/>
                <a:gd name="connsiteX5" fmla="*/ 121917 w 262414"/>
                <a:gd name="connsiteY5" fmla="*/ 22470 h 253148"/>
                <a:gd name="connsiteX6" fmla="*/ 262415 w 262414"/>
                <a:gd name="connsiteY6" fmla="*/ 0 h 253148"/>
                <a:gd name="connsiteX7" fmla="*/ 173283 w 262414"/>
                <a:gd name="connsiteY7" fmla="*/ 217105 h 253148"/>
                <a:gd name="connsiteX8" fmla="*/ 121917 w 262414"/>
                <a:gd name="connsiteY8" fmla="*/ 230808 h 253148"/>
                <a:gd name="connsiteX9" fmla="*/ 54597 w 262414"/>
                <a:gd name="connsiteY9" fmla="*/ 205935 h 253148"/>
                <a:gd name="connsiteX10" fmla="*/ 21812 w 262414"/>
                <a:gd name="connsiteY10" fmla="*/ 253148 h 253148"/>
                <a:gd name="connsiteX11" fmla="*/ 0 w 262414"/>
                <a:gd name="connsiteY11" fmla="*/ 253148 h 253148"/>
                <a:gd name="connsiteX12" fmla="*/ 27736 w 262414"/>
                <a:gd name="connsiteY12" fmla="*/ 202947 h 253148"/>
                <a:gd name="connsiteX13" fmla="*/ 33660 w 262414"/>
                <a:gd name="connsiteY13" fmla="*/ 196453 h 253148"/>
                <a:gd name="connsiteX14" fmla="*/ 142988 w 262414"/>
                <a:gd name="connsiteY14" fmla="*/ 96441 h 253148"/>
                <a:gd name="connsiteX15" fmla="*/ 135797 w 262414"/>
                <a:gd name="connsiteY15" fmla="*/ 88721 h 253148"/>
                <a:gd name="connsiteX16" fmla="*/ 135247 w 262414"/>
                <a:gd name="connsiteY16" fmla="*/ 88712 h 253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2414" h="253148">
                  <a:moveTo>
                    <a:pt x="135247" y="88712"/>
                  </a:moveTo>
                  <a:cubicBezTo>
                    <a:pt x="133451" y="88768"/>
                    <a:pt x="131734" y="89436"/>
                    <a:pt x="130399" y="90596"/>
                  </a:cubicBezTo>
                  <a:cubicBezTo>
                    <a:pt x="104550" y="109225"/>
                    <a:pt x="79972" y="129443"/>
                    <a:pt x="56818" y="151123"/>
                  </a:cubicBezTo>
                  <a:cubicBezTo>
                    <a:pt x="47528" y="160085"/>
                    <a:pt x="39113" y="168268"/>
                    <a:pt x="31371" y="176450"/>
                  </a:cubicBezTo>
                  <a:cubicBezTo>
                    <a:pt x="22902" y="161024"/>
                    <a:pt x="18465" y="143836"/>
                    <a:pt x="18446" y="126379"/>
                  </a:cubicBezTo>
                  <a:cubicBezTo>
                    <a:pt x="17282" y="70124"/>
                    <a:pt x="63604" y="23607"/>
                    <a:pt x="121917" y="22470"/>
                  </a:cubicBezTo>
                  <a:cubicBezTo>
                    <a:pt x="176245" y="23834"/>
                    <a:pt x="262415" y="0"/>
                    <a:pt x="262415" y="0"/>
                  </a:cubicBezTo>
                  <a:cubicBezTo>
                    <a:pt x="262415" y="91440"/>
                    <a:pt x="252451" y="172879"/>
                    <a:pt x="173283" y="217105"/>
                  </a:cubicBezTo>
                  <a:cubicBezTo>
                    <a:pt x="157789" y="226133"/>
                    <a:pt x="140018" y="230874"/>
                    <a:pt x="121917" y="230808"/>
                  </a:cubicBezTo>
                  <a:cubicBezTo>
                    <a:pt x="97054" y="230870"/>
                    <a:pt x="73056" y="222003"/>
                    <a:pt x="54597" y="205935"/>
                  </a:cubicBezTo>
                  <a:cubicBezTo>
                    <a:pt x="35007" y="227041"/>
                    <a:pt x="21812" y="244901"/>
                    <a:pt x="21812" y="253148"/>
                  </a:cubicBezTo>
                  <a:lnTo>
                    <a:pt x="0" y="253148"/>
                  </a:lnTo>
                  <a:cubicBezTo>
                    <a:pt x="0" y="240549"/>
                    <a:pt x="10906" y="222690"/>
                    <a:pt x="27736" y="202947"/>
                  </a:cubicBezTo>
                  <a:cubicBezTo>
                    <a:pt x="29621" y="200739"/>
                    <a:pt x="33660" y="196453"/>
                    <a:pt x="33660" y="196453"/>
                  </a:cubicBezTo>
                  <a:lnTo>
                    <a:pt x="142988" y="96441"/>
                  </a:lnTo>
                  <a:cubicBezTo>
                    <a:pt x="143213" y="92393"/>
                    <a:pt x="139993" y="88937"/>
                    <a:pt x="135797" y="88721"/>
                  </a:cubicBezTo>
                  <a:cubicBezTo>
                    <a:pt x="135614" y="88712"/>
                    <a:pt x="135430" y="88709"/>
                    <a:pt x="135247" y="88712"/>
                  </a:cubicBezTo>
                  <a:close/>
                </a:path>
              </a:pathLst>
            </a:custGeom>
            <a:grpFill/>
            <a:ln w="28575" cap="flat">
              <a:solidFill>
                <a:srgbClr val="343434"/>
              </a:solid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82A72B0B-5BFC-4BDF-84BC-45B7683AB7EC}"/>
                </a:ext>
              </a:extLst>
            </p:cNvPr>
            <p:cNvSpPr/>
            <p:nvPr/>
          </p:nvSpPr>
          <p:spPr>
            <a:xfrm>
              <a:off x="10065692" y="4632351"/>
              <a:ext cx="204815" cy="293997"/>
            </a:xfrm>
            <a:custGeom>
              <a:avLst/>
              <a:gdLst>
                <a:gd name="connsiteX0" fmla="*/ 57855 w 204815"/>
                <a:gd name="connsiteY0" fmla="*/ 225353 h 293997"/>
                <a:gd name="connsiteX1" fmla="*/ 83639 w 204815"/>
                <a:gd name="connsiteY1" fmla="*/ 242043 h 293997"/>
                <a:gd name="connsiteX2" fmla="*/ 204815 w 204815"/>
                <a:gd name="connsiteY2" fmla="*/ 242043 h 293997"/>
                <a:gd name="connsiteX3" fmla="*/ 204815 w 204815"/>
                <a:gd name="connsiteY3" fmla="*/ 293998 h 293997"/>
                <a:gd name="connsiteX4" fmla="*/ 83639 w 204815"/>
                <a:gd name="connsiteY4" fmla="*/ 293998 h 293997"/>
                <a:gd name="connsiteX5" fmla="*/ 9923 w 204815"/>
                <a:gd name="connsiteY5" fmla="*/ 251330 h 293997"/>
                <a:gd name="connsiteX6" fmla="*/ 13154 w 204815"/>
                <a:gd name="connsiteY6" fmla="*/ 171969 h 293997"/>
                <a:gd name="connsiteX7" fmla="*/ 83168 w 204815"/>
                <a:gd name="connsiteY7" fmla="*/ 55072 h 293997"/>
                <a:gd name="connsiteX8" fmla="*/ 36986 w 204815"/>
                <a:gd name="connsiteY8" fmla="*/ 29095 h 293997"/>
                <a:gd name="connsiteX9" fmla="*/ 149680 w 204815"/>
                <a:gd name="connsiteY9" fmla="*/ 0 h 293997"/>
                <a:gd name="connsiteX10" fmla="*/ 179840 w 204815"/>
                <a:gd name="connsiteY10" fmla="*/ 108715 h 293997"/>
                <a:gd name="connsiteX11" fmla="*/ 130763 w 204815"/>
                <a:gd name="connsiteY11" fmla="*/ 81504 h 293997"/>
                <a:gd name="connsiteX12" fmla="*/ 60481 w 204815"/>
                <a:gd name="connsiteY12" fmla="*/ 199051 h 293997"/>
                <a:gd name="connsiteX13" fmla="*/ 57855 w 204815"/>
                <a:gd name="connsiteY13" fmla="*/ 225353 h 293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4815" h="293997">
                  <a:moveTo>
                    <a:pt x="57855" y="225353"/>
                  </a:moveTo>
                  <a:cubicBezTo>
                    <a:pt x="62935" y="234796"/>
                    <a:pt x="72655" y="241088"/>
                    <a:pt x="83639" y="242043"/>
                  </a:cubicBezTo>
                  <a:lnTo>
                    <a:pt x="204815" y="242043"/>
                  </a:lnTo>
                  <a:lnTo>
                    <a:pt x="204815" y="293998"/>
                  </a:lnTo>
                  <a:lnTo>
                    <a:pt x="83639" y="293998"/>
                  </a:lnTo>
                  <a:cubicBezTo>
                    <a:pt x="52942" y="293459"/>
                    <a:pt x="24861" y="277205"/>
                    <a:pt x="9923" y="251330"/>
                  </a:cubicBezTo>
                  <a:cubicBezTo>
                    <a:pt x="-4387" y="226356"/>
                    <a:pt x="-3142" y="195783"/>
                    <a:pt x="13154" y="171969"/>
                  </a:cubicBezTo>
                  <a:lnTo>
                    <a:pt x="83168" y="55072"/>
                  </a:lnTo>
                  <a:lnTo>
                    <a:pt x="36986" y="29095"/>
                  </a:lnTo>
                  <a:lnTo>
                    <a:pt x="149680" y="0"/>
                  </a:lnTo>
                  <a:lnTo>
                    <a:pt x="179840" y="108715"/>
                  </a:lnTo>
                  <a:lnTo>
                    <a:pt x="130763" y="81504"/>
                  </a:lnTo>
                  <a:lnTo>
                    <a:pt x="60481" y="199051"/>
                  </a:lnTo>
                  <a:cubicBezTo>
                    <a:pt x="54482" y="206619"/>
                    <a:pt x="53465" y="216819"/>
                    <a:pt x="57855" y="225353"/>
                  </a:cubicBezTo>
                  <a:close/>
                </a:path>
              </a:pathLst>
            </a:custGeom>
            <a:grpFill/>
            <a:ln w="28575" cap="flat">
              <a:solidFill>
                <a:srgbClr val="343434"/>
              </a:solid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72952F4B-F17B-4723-969B-6411CAC8B1E9}"/>
                </a:ext>
              </a:extLst>
            </p:cNvPr>
            <p:cNvSpPr/>
            <p:nvPr/>
          </p:nvSpPr>
          <p:spPr>
            <a:xfrm>
              <a:off x="10218806" y="4446742"/>
              <a:ext cx="315462" cy="242434"/>
            </a:xfrm>
            <a:custGeom>
              <a:avLst/>
              <a:gdLst>
                <a:gd name="connsiteX0" fmla="*/ 0 w 315462"/>
                <a:gd name="connsiteY0" fmla="*/ 142812 h 242434"/>
                <a:gd name="connsiteX1" fmla="*/ 56347 w 315462"/>
                <a:gd name="connsiteY1" fmla="*/ 41305 h 242434"/>
                <a:gd name="connsiteX2" fmla="*/ 129659 w 315462"/>
                <a:gd name="connsiteY2" fmla="*/ 2 h 242434"/>
                <a:gd name="connsiteX3" fmla="*/ 199268 w 315462"/>
                <a:gd name="connsiteY3" fmla="*/ 42474 h 242434"/>
                <a:gd name="connsiteX4" fmla="*/ 269281 w 315462"/>
                <a:gd name="connsiteY4" fmla="*/ 159372 h 242434"/>
                <a:gd name="connsiteX5" fmla="*/ 315463 w 315462"/>
                <a:gd name="connsiteY5" fmla="*/ 133395 h 242434"/>
                <a:gd name="connsiteX6" fmla="*/ 285303 w 315462"/>
                <a:gd name="connsiteY6" fmla="*/ 242434 h 242434"/>
                <a:gd name="connsiteX7" fmla="*/ 172879 w 315462"/>
                <a:gd name="connsiteY7" fmla="*/ 213340 h 242434"/>
                <a:gd name="connsiteX8" fmla="*/ 221888 w 315462"/>
                <a:gd name="connsiteY8" fmla="*/ 185999 h 242434"/>
                <a:gd name="connsiteX9" fmla="*/ 151269 w 315462"/>
                <a:gd name="connsiteY9" fmla="*/ 68387 h 242434"/>
                <a:gd name="connsiteX10" fmla="*/ 128918 w 315462"/>
                <a:gd name="connsiteY10" fmla="*/ 53060 h 242434"/>
                <a:gd name="connsiteX11" fmla="*/ 104010 w 315462"/>
                <a:gd name="connsiteY11" fmla="*/ 67867 h 242434"/>
                <a:gd name="connsiteX12" fmla="*/ 47595 w 315462"/>
                <a:gd name="connsiteY12" fmla="*/ 169373 h 24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5462" h="242434">
                  <a:moveTo>
                    <a:pt x="0" y="142812"/>
                  </a:moveTo>
                  <a:lnTo>
                    <a:pt x="56347" y="41305"/>
                  </a:lnTo>
                  <a:cubicBezTo>
                    <a:pt x="71128" y="15652"/>
                    <a:pt x="99235" y="-183"/>
                    <a:pt x="129659" y="2"/>
                  </a:cubicBezTo>
                  <a:cubicBezTo>
                    <a:pt x="159239" y="587"/>
                    <a:pt x="186044" y="16943"/>
                    <a:pt x="199268" y="42474"/>
                  </a:cubicBezTo>
                  <a:lnTo>
                    <a:pt x="269281" y="159372"/>
                  </a:lnTo>
                  <a:lnTo>
                    <a:pt x="315463" y="133395"/>
                  </a:lnTo>
                  <a:lnTo>
                    <a:pt x="285303" y="242434"/>
                  </a:lnTo>
                  <a:lnTo>
                    <a:pt x="172879" y="213340"/>
                  </a:lnTo>
                  <a:lnTo>
                    <a:pt x="221888" y="185999"/>
                  </a:lnTo>
                  <a:lnTo>
                    <a:pt x="151269" y="68387"/>
                  </a:lnTo>
                  <a:cubicBezTo>
                    <a:pt x="147434" y="59603"/>
                    <a:pt x="138778" y="53667"/>
                    <a:pt x="128918" y="53060"/>
                  </a:cubicBezTo>
                  <a:cubicBezTo>
                    <a:pt x="118536" y="53556"/>
                    <a:pt x="109138" y="59143"/>
                    <a:pt x="104010" y="67867"/>
                  </a:cubicBezTo>
                  <a:lnTo>
                    <a:pt x="47595" y="169373"/>
                  </a:lnTo>
                  <a:close/>
                </a:path>
              </a:pathLst>
            </a:custGeom>
            <a:grpFill/>
            <a:ln w="28575" cap="flat">
              <a:solidFill>
                <a:srgbClr val="343434"/>
              </a:solidFill>
              <a:prstDash val="solid"/>
              <a:miter/>
            </a:ln>
          </p:spPr>
          <p:txBody>
            <a:bodyPr rtlCol="0" anchor="ctr"/>
            <a:lstStyle/>
            <a:p>
              <a:endParaRPr lang="en-US"/>
            </a:p>
          </p:txBody>
        </p:sp>
      </p:grpSp>
      <p:pic>
        <p:nvPicPr>
          <p:cNvPr id="11" name="Picture 10">
            <a:extLst>
              <a:ext uri="{FF2B5EF4-FFF2-40B4-BE49-F238E27FC236}">
                <a16:creationId xmlns:a16="http://schemas.microsoft.com/office/drawing/2014/main" id="{7FD3743D-8786-4A83-86C7-613B8B2D8B30}"/>
              </a:ext>
            </a:extLst>
          </p:cNvPr>
          <p:cNvPicPr>
            <a:picLocks noChangeAspect="1"/>
          </p:cNvPicPr>
          <p:nvPr/>
        </p:nvPicPr>
        <p:blipFill>
          <a:blip r:embed="rId4"/>
          <a:stretch>
            <a:fillRect/>
          </a:stretch>
        </p:blipFill>
        <p:spPr>
          <a:xfrm rot="21329901">
            <a:off x="8770524" y="1136261"/>
            <a:ext cx="2128224" cy="1702579"/>
          </a:xfrm>
          <a:prstGeom prst="rect">
            <a:avLst/>
          </a:prstGeom>
        </p:spPr>
      </p:pic>
      <p:grpSp>
        <p:nvGrpSpPr>
          <p:cNvPr id="12" name="Group 11">
            <a:extLst>
              <a:ext uri="{FF2B5EF4-FFF2-40B4-BE49-F238E27FC236}">
                <a16:creationId xmlns:a16="http://schemas.microsoft.com/office/drawing/2014/main" id="{7570549A-5BD4-4200-A701-4A32104BACAC}"/>
              </a:ext>
            </a:extLst>
          </p:cNvPr>
          <p:cNvGrpSpPr/>
          <p:nvPr/>
        </p:nvGrpSpPr>
        <p:grpSpPr>
          <a:xfrm rot="21214028">
            <a:off x="720629" y="3508334"/>
            <a:ext cx="2369711" cy="2430818"/>
            <a:chOff x="196429" y="3095968"/>
            <a:chExt cx="2502181" cy="2736677"/>
          </a:xfrm>
        </p:grpSpPr>
        <p:pic>
          <p:nvPicPr>
            <p:cNvPr id="13" name="Picture 12">
              <a:extLst>
                <a:ext uri="{FF2B5EF4-FFF2-40B4-BE49-F238E27FC236}">
                  <a16:creationId xmlns:a16="http://schemas.microsoft.com/office/drawing/2014/main" id="{427BF645-469F-4A6B-BD6C-3925F84C9895}"/>
                </a:ext>
              </a:extLst>
            </p:cNvPr>
            <p:cNvPicPr>
              <a:picLocks noChangeAspect="1"/>
            </p:cNvPicPr>
            <p:nvPr/>
          </p:nvPicPr>
          <p:blipFill rotWithShape="1">
            <a:blip r:embed="rId5">
              <a:clrChange>
                <a:clrFrom>
                  <a:srgbClr val="F0F0F0"/>
                </a:clrFrom>
                <a:clrTo>
                  <a:srgbClr val="F0F0F0">
                    <a:alpha val="0"/>
                  </a:srgbClr>
                </a:clrTo>
              </a:clrChange>
            </a:blip>
            <a:srcRect t="2665" r="1177"/>
            <a:stretch/>
          </p:blipFill>
          <p:spPr>
            <a:xfrm rot="19045275">
              <a:off x="196429" y="4335531"/>
              <a:ext cx="2502181" cy="1497114"/>
            </a:xfrm>
            <a:prstGeom prst="rect">
              <a:avLst/>
            </a:prstGeom>
          </p:spPr>
        </p:pic>
        <p:sp>
          <p:nvSpPr>
            <p:cNvPr id="14" name="Flowchart: Terminator 13">
              <a:extLst>
                <a:ext uri="{FF2B5EF4-FFF2-40B4-BE49-F238E27FC236}">
                  <a16:creationId xmlns:a16="http://schemas.microsoft.com/office/drawing/2014/main" id="{EF285C8D-4839-426E-A1B2-B42A7074F11A}"/>
                </a:ext>
              </a:extLst>
            </p:cNvPr>
            <p:cNvSpPr/>
            <p:nvPr/>
          </p:nvSpPr>
          <p:spPr>
            <a:xfrm>
              <a:off x="1003412" y="3095968"/>
              <a:ext cx="1208013" cy="1027311"/>
            </a:xfrm>
            <a:prstGeom prst="flowChartTermina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6" name="Picture 15">
            <a:extLst>
              <a:ext uri="{FF2B5EF4-FFF2-40B4-BE49-F238E27FC236}">
                <a16:creationId xmlns:a16="http://schemas.microsoft.com/office/drawing/2014/main" id="{823F8815-B679-41C1-9E37-795F1F3646B8}"/>
              </a:ext>
            </a:extLst>
          </p:cNvPr>
          <p:cNvPicPr>
            <a:picLocks noChangeAspect="1"/>
          </p:cNvPicPr>
          <p:nvPr/>
        </p:nvPicPr>
        <p:blipFill>
          <a:blip r:embed="rId6"/>
          <a:stretch>
            <a:fillRect/>
          </a:stretch>
        </p:blipFill>
        <p:spPr>
          <a:xfrm>
            <a:off x="5768840" y="1504115"/>
            <a:ext cx="679257" cy="483435"/>
          </a:xfrm>
          <a:prstGeom prst="rect">
            <a:avLst/>
          </a:prstGeom>
        </p:spPr>
      </p:pic>
      <p:pic>
        <p:nvPicPr>
          <p:cNvPr id="17" name="Picture 16">
            <a:extLst>
              <a:ext uri="{FF2B5EF4-FFF2-40B4-BE49-F238E27FC236}">
                <a16:creationId xmlns:a16="http://schemas.microsoft.com/office/drawing/2014/main" id="{5A54D1C8-F699-46D5-8295-41C2085F4DC7}"/>
              </a:ext>
            </a:extLst>
          </p:cNvPr>
          <p:cNvPicPr>
            <a:picLocks noChangeAspect="1"/>
          </p:cNvPicPr>
          <p:nvPr/>
        </p:nvPicPr>
        <p:blipFill>
          <a:blip r:embed="rId7"/>
          <a:stretch>
            <a:fillRect/>
          </a:stretch>
        </p:blipFill>
        <p:spPr>
          <a:xfrm>
            <a:off x="7984070" y="2776831"/>
            <a:ext cx="655488" cy="658959"/>
          </a:xfrm>
          <a:prstGeom prst="rect">
            <a:avLst/>
          </a:prstGeom>
        </p:spPr>
      </p:pic>
      <p:pic>
        <p:nvPicPr>
          <p:cNvPr id="18" name="Picture 17">
            <a:extLst>
              <a:ext uri="{FF2B5EF4-FFF2-40B4-BE49-F238E27FC236}">
                <a16:creationId xmlns:a16="http://schemas.microsoft.com/office/drawing/2014/main" id="{D3C8E314-10B9-4201-9BC6-9B9B0BB2953A}"/>
              </a:ext>
            </a:extLst>
          </p:cNvPr>
          <p:cNvPicPr>
            <a:picLocks noChangeAspect="1"/>
          </p:cNvPicPr>
          <p:nvPr/>
        </p:nvPicPr>
        <p:blipFill>
          <a:blip r:embed="rId8">
            <a:biLevel thresh="75000"/>
          </a:blip>
          <a:stretch>
            <a:fillRect/>
          </a:stretch>
        </p:blipFill>
        <p:spPr>
          <a:xfrm>
            <a:off x="7659258" y="5048237"/>
            <a:ext cx="649623" cy="575899"/>
          </a:xfrm>
          <a:prstGeom prst="rect">
            <a:avLst/>
          </a:prstGeom>
        </p:spPr>
      </p:pic>
      <p:pic>
        <p:nvPicPr>
          <p:cNvPr id="19" name="Picture 18">
            <a:extLst>
              <a:ext uri="{FF2B5EF4-FFF2-40B4-BE49-F238E27FC236}">
                <a16:creationId xmlns:a16="http://schemas.microsoft.com/office/drawing/2014/main" id="{78F33137-67A3-4C04-95A1-F5973A8B8095}"/>
              </a:ext>
            </a:extLst>
          </p:cNvPr>
          <p:cNvPicPr>
            <a:picLocks noChangeAspect="1"/>
          </p:cNvPicPr>
          <p:nvPr/>
        </p:nvPicPr>
        <p:blipFill>
          <a:blip r:embed="rId9">
            <a:biLevel thresh="50000"/>
          </a:blip>
          <a:stretch>
            <a:fillRect/>
          </a:stretch>
        </p:blipFill>
        <p:spPr>
          <a:xfrm>
            <a:off x="5035247" y="5789361"/>
            <a:ext cx="544346" cy="549778"/>
          </a:xfrm>
          <a:prstGeom prst="rect">
            <a:avLst/>
          </a:prstGeom>
        </p:spPr>
      </p:pic>
      <p:pic>
        <p:nvPicPr>
          <p:cNvPr id="21" name="Graphic 20" descr="Infinity">
            <a:extLst>
              <a:ext uri="{FF2B5EF4-FFF2-40B4-BE49-F238E27FC236}">
                <a16:creationId xmlns:a16="http://schemas.microsoft.com/office/drawing/2014/main" id="{FA240000-937D-4784-A328-11758C3827D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708377" y="3481886"/>
            <a:ext cx="914400" cy="914400"/>
          </a:xfrm>
          <a:prstGeom prst="rect">
            <a:avLst/>
          </a:prstGeom>
        </p:spPr>
      </p:pic>
      <p:sp>
        <p:nvSpPr>
          <p:cNvPr id="15" name="Rectangle 14">
            <a:extLst>
              <a:ext uri="{FF2B5EF4-FFF2-40B4-BE49-F238E27FC236}">
                <a16:creationId xmlns:a16="http://schemas.microsoft.com/office/drawing/2014/main" id="{2C954083-C7D2-4C4E-B237-74084A8AA82F}"/>
              </a:ext>
            </a:extLst>
          </p:cNvPr>
          <p:cNvSpPr/>
          <p:nvPr/>
        </p:nvSpPr>
        <p:spPr>
          <a:xfrm>
            <a:off x="8800112" y="5151520"/>
            <a:ext cx="184731" cy="369332"/>
          </a:xfrm>
          <a:prstGeom prst="rect">
            <a:avLst/>
          </a:prstGeom>
        </p:spPr>
        <p:txBody>
          <a:bodyPr wrap="none">
            <a:spAutoFit/>
          </a:bodyPr>
          <a:lstStyle/>
          <a:p>
            <a:endParaRPr lang="en-US" dirty="0"/>
          </a:p>
        </p:txBody>
      </p:sp>
    </p:spTree>
    <p:extLst>
      <p:ext uri="{BB962C8B-B14F-4D97-AF65-F5344CB8AC3E}">
        <p14:creationId xmlns:p14="http://schemas.microsoft.com/office/powerpoint/2010/main" val="10287410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lowchart: Terminator 21">
            <a:extLst>
              <a:ext uri="{FF2B5EF4-FFF2-40B4-BE49-F238E27FC236}">
                <a16:creationId xmlns:a16="http://schemas.microsoft.com/office/drawing/2014/main" id="{A3221AC0-B070-44DF-AA9F-AD367E7A4C6E}"/>
              </a:ext>
            </a:extLst>
          </p:cNvPr>
          <p:cNvSpPr/>
          <p:nvPr/>
        </p:nvSpPr>
        <p:spPr>
          <a:xfrm>
            <a:off x="6356362" y="1694829"/>
            <a:ext cx="3635786" cy="1558916"/>
          </a:xfrm>
          <a:prstGeom prst="flowChartTerminator">
            <a:avLst/>
          </a:prstGeom>
          <a:gradFill flip="none" rotWithShape="1">
            <a:gsLst>
              <a:gs pos="0">
                <a:schemeClr val="accent1">
                  <a:lumMod val="60000"/>
                  <a:lumOff val="40000"/>
                  <a:shade val="30000"/>
                  <a:satMod val="115000"/>
                </a:schemeClr>
              </a:gs>
              <a:gs pos="50000">
                <a:schemeClr val="accent1">
                  <a:lumMod val="60000"/>
                  <a:lumOff val="40000"/>
                  <a:shade val="67500"/>
                  <a:satMod val="115000"/>
                </a:schemeClr>
              </a:gs>
              <a:gs pos="100000">
                <a:schemeClr val="accent1">
                  <a:lumMod val="60000"/>
                  <a:lumOff val="40000"/>
                  <a:shade val="100000"/>
                  <a:satMod val="115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lvl="0" indent="-171450" algn="r">
              <a:buFont typeface="Arial" panose="020B0604020202020204" pitchFamily="34" charset="0"/>
              <a:buChar char="•"/>
            </a:pPr>
            <a:r>
              <a:rPr lang="en-US" sz="1100" dirty="0"/>
              <a:t>Policy &amp; Regulatory framework</a:t>
            </a:r>
          </a:p>
          <a:p>
            <a:pPr marL="171450" lvl="0" indent="-171450" algn="r">
              <a:buFont typeface="Arial" panose="020B0604020202020204" pitchFamily="34" charset="0"/>
              <a:buChar char="•"/>
            </a:pPr>
            <a:r>
              <a:rPr lang="en-US" sz="1100" dirty="0"/>
              <a:t>Government support</a:t>
            </a:r>
          </a:p>
        </p:txBody>
      </p:sp>
      <p:sp>
        <p:nvSpPr>
          <p:cNvPr id="28" name="Flowchart: Terminator 27">
            <a:extLst>
              <a:ext uri="{FF2B5EF4-FFF2-40B4-BE49-F238E27FC236}">
                <a16:creationId xmlns:a16="http://schemas.microsoft.com/office/drawing/2014/main" id="{CA656AA2-8065-4555-9AC7-7779EF4ED583}"/>
              </a:ext>
            </a:extLst>
          </p:cNvPr>
          <p:cNvSpPr/>
          <p:nvPr/>
        </p:nvSpPr>
        <p:spPr>
          <a:xfrm>
            <a:off x="1715036" y="1701253"/>
            <a:ext cx="3635786" cy="1558916"/>
          </a:xfrm>
          <a:prstGeom prst="flowChartTerminator">
            <a:avLst/>
          </a:prstGeom>
          <a:gradFill flip="none" rotWithShape="1">
            <a:gsLst>
              <a:gs pos="0">
                <a:schemeClr val="accent1">
                  <a:lumMod val="60000"/>
                  <a:lumOff val="40000"/>
                  <a:shade val="30000"/>
                  <a:satMod val="115000"/>
                </a:schemeClr>
              </a:gs>
              <a:gs pos="50000">
                <a:schemeClr val="accent1">
                  <a:lumMod val="60000"/>
                  <a:lumOff val="40000"/>
                  <a:shade val="67500"/>
                  <a:satMod val="115000"/>
                </a:schemeClr>
              </a:gs>
              <a:gs pos="100000">
                <a:schemeClr val="accent1">
                  <a:lumMod val="60000"/>
                  <a:lumOff val="40000"/>
                  <a:shade val="100000"/>
                  <a:satMod val="115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lvl="0" indent="-171450">
              <a:buFont typeface="Arial" panose="020B0604020202020204" pitchFamily="34" charset="0"/>
              <a:buChar char="•"/>
            </a:pPr>
            <a:r>
              <a:rPr lang="en-US" sz="1100" dirty="0"/>
              <a:t>Life cycle perspective</a:t>
            </a:r>
          </a:p>
          <a:p>
            <a:pPr marL="171450" lvl="0" indent="-171450">
              <a:buFont typeface="Arial" panose="020B0604020202020204" pitchFamily="34" charset="0"/>
              <a:buChar char="•"/>
            </a:pPr>
            <a:r>
              <a:rPr lang="en-US" sz="1100" dirty="0"/>
              <a:t>Shared risk &amp; reward</a:t>
            </a:r>
          </a:p>
        </p:txBody>
      </p:sp>
      <p:sp>
        <p:nvSpPr>
          <p:cNvPr id="30" name="Flowchart: Terminator 29">
            <a:extLst>
              <a:ext uri="{FF2B5EF4-FFF2-40B4-BE49-F238E27FC236}">
                <a16:creationId xmlns:a16="http://schemas.microsoft.com/office/drawing/2014/main" id="{7AD70B85-DA09-43A5-B429-75E6D6B0A6B8}"/>
              </a:ext>
            </a:extLst>
          </p:cNvPr>
          <p:cNvSpPr/>
          <p:nvPr/>
        </p:nvSpPr>
        <p:spPr>
          <a:xfrm>
            <a:off x="6405613" y="3350227"/>
            <a:ext cx="3635786" cy="1558916"/>
          </a:xfrm>
          <a:prstGeom prst="flowChartTerminator">
            <a:avLst/>
          </a:prstGeom>
          <a:gradFill flip="none" rotWithShape="1">
            <a:gsLst>
              <a:gs pos="0">
                <a:schemeClr val="accent1">
                  <a:lumMod val="60000"/>
                  <a:lumOff val="40000"/>
                  <a:shade val="30000"/>
                  <a:satMod val="115000"/>
                </a:schemeClr>
              </a:gs>
              <a:gs pos="50000">
                <a:schemeClr val="accent1">
                  <a:lumMod val="60000"/>
                  <a:lumOff val="40000"/>
                  <a:shade val="67500"/>
                  <a:satMod val="115000"/>
                </a:schemeClr>
              </a:gs>
              <a:gs pos="100000">
                <a:schemeClr val="accent1">
                  <a:lumMod val="60000"/>
                  <a:lumOff val="40000"/>
                  <a:shade val="100000"/>
                  <a:satMod val="115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lvl="0" indent="-171450" algn="r">
              <a:buFont typeface="Arial" panose="020B0604020202020204" pitchFamily="34" charset="0"/>
              <a:buChar char="•"/>
            </a:pPr>
            <a:r>
              <a:rPr lang="en-US" sz="1100" dirty="0"/>
              <a:t>Sustainable financing</a:t>
            </a:r>
          </a:p>
          <a:p>
            <a:pPr marL="171450" lvl="0" indent="-171450" algn="r">
              <a:buFont typeface="Arial" panose="020B0604020202020204" pitchFamily="34" charset="0"/>
              <a:buChar char="•"/>
            </a:pPr>
            <a:r>
              <a:rPr lang="en-US" sz="1100" dirty="0"/>
              <a:t>Market efficiency</a:t>
            </a:r>
          </a:p>
        </p:txBody>
      </p:sp>
      <p:sp>
        <p:nvSpPr>
          <p:cNvPr id="29" name="Flowchart: Terminator 28">
            <a:extLst>
              <a:ext uri="{FF2B5EF4-FFF2-40B4-BE49-F238E27FC236}">
                <a16:creationId xmlns:a16="http://schemas.microsoft.com/office/drawing/2014/main" id="{B059468F-D046-46F3-95D6-D151EC7060FE}"/>
              </a:ext>
            </a:extLst>
          </p:cNvPr>
          <p:cNvSpPr/>
          <p:nvPr/>
        </p:nvSpPr>
        <p:spPr>
          <a:xfrm>
            <a:off x="1795148" y="3350227"/>
            <a:ext cx="3635786" cy="1558916"/>
          </a:xfrm>
          <a:prstGeom prst="flowChartTerminator">
            <a:avLst/>
          </a:prstGeom>
          <a:gradFill flip="none" rotWithShape="1">
            <a:gsLst>
              <a:gs pos="0">
                <a:schemeClr val="accent1">
                  <a:lumMod val="60000"/>
                  <a:lumOff val="40000"/>
                  <a:shade val="30000"/>
                  <a:satMod val="115000"/>
                </a:schemeClr>
              </a:gs>
              <a:gs pos="50000">
                <a:schemeClr val="accent1">
                  <a:lumMod val="60000"/>
                  <a:lumOff val="40000"/>
                  <a:shade val="67500"/>
                  <a:satMod val="115000"/>
                </a:schemeClr>
              </a:gs>
              <a:gs pos="100000">
                <a:schemeClr val="accent1">
                  <a:lumMod val="60000"/>
                  <a:lumOff val="40000"/>
                  <a:shade val="100000"/>
                  <a:satMod val="115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lvl="0" indent="-171450">
              <a:buFont typeface="Arial" panose="020B0604020202020204" pitchFamily="34" charset="0"/>
              <a:buChar char="•"/>
            </a:pPr>
            <a:r>
              <a:rPr lang="en-US" sz="1100" dirty="0"/>
              <a:t>Cost &amp; Carbon efficient</a:t>
            </a:r>
          </a:p>
          <a:p>
            <a:pPr marL="171450" lvl="0" indent="-171450">
              <a:buFont typeface="Arial" panose="020B0604020202020204" pitchFamily="34" charset="0"/>
              <a:buChar char="•"/>
            </a:pPr>
            <a:r>
              <a:rPr lang="en-US" sz="1100" dirty="0"/>
              <a:t>On demand production</a:t>
            </a:r>
          </a:p>
        </p:txBody>
      </p:sp>
      <p:graphicFrame>
        <p:nvGraphicFramePr>
          <p:cNvPr id="9" name="Content Placeholder 8">
            <a:extLst>
              <a:ext uri="{FF2B5EF4-FFF2-40B4-BE49-F238E27FC236}">
                <a16:creationId xmlns:a16="http://schemas.microsoft.com/office/drawing/2014/main" id="{002F7C7D-0869-4BFE-9106-7E901BAAA898}"/>
              </a:ext>
            </a:extLst>
          </p:cNvPr>
          <p:cNvGraphicFramePr>
            <a:graphicFrameLocks noGrp="1"/>
          </p:cNvGraphicFramePr>
          <p:nvPr>
            <p:ph idx="1"/>
            <p:extLst>
              <p:ext uri="{D42A27DB-BD31-4B8C-83A1-F6EECF244321}">
                <p14:modId xmlns:p14="http://schemas.microsoft.com/office/powerpoint/2010/main" val="3210260300"/>
              </p:ext>
            </p:extLst>
          </p:nvPr>
        </p:nvGraphicFramePr>
        <p:xfrm>
          <a:off x="418428" y="1198139"/>
          <a:ext cx="10801350" cy="421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a:extLst>
              <a:ext uri="{FF2B5EF4-FFF2-40B4-BE49-F238E27FC236}">
                <a16:creationId xmlns:a16="http://schemas.microsoft.com/office/drawing/2014/main" id="{4121E6E6-099C-4D5F-BDE6-3E9F54C23D94}"/>
              </a:ext>
            </a:extLst>
          </p:cNvPr>
          <p:cNvSpPr>
            <a:spLocks noGrp="1"/>
          </p:cNvSpPr>
          <p:nvPr>
            <p:ph type="sldNum" sz="quarter" idx="12"/>
          </p:nvPr>
        </p:nvSpPr>
        <p:spPr/>
        <p:txBody>
          <a:bodyPr/>
          <a:lstStyle/>
          <a:p>
            <a:fld id="{5D1E5300-FC0F-4317-A193-EF6CE9E6F7B5}" type="slidenum">
              <a:rPr lang="en-GB" smtClean="0"/>
              <a:pPr/>
              <a:t>6</a:t>
            </a:fld>
            <a:r>
              <a:rPr lang="en-GB"/>
              <a:t>  |  </a:t>
            </a:r>
            <a:endParaRPr lang="en-GB" noProof="0"/>
          </a:p>
        </p:txBody>
      </p:sp>
      <p:pic>
        <p:nvPicPr>
          <p:cNvPr id="10" name="Picture 9">
            <a:extLst>
              <a:ext uri="{FF2B5EF4-FFF2-40B4-BE49-F238E27FC236}">
                <a16:creationId xmlns:a16="http://schemas.microsoft.com/office/drawing/2014/main" id="{DBE8D54D-6024-4746-99BE-D64489914665}"/>
              </a:ext>
            </a:extLst>
          </p:cNvPr>
          <p:cNvPicPr>
            <a:picLocks noChangeAspect="1"/>
          </p:cNvPicPr>
          <p:nvPr/>
        </p:nvPicPr>
        <p:blipFill>
          <a:blip r:embed="rId8">
            <a:duotone>
              <a:schemeClr val="bg2">
                <a:shade val="45000"/>
                <a:satMod val="135000"/>
              </a:schemeClr>
              <a:prstClr val="white"/>
            </a:duotone>
          </a:blip>
          <a:stretch>
            <a:fillRect/>
          </a:stretch>
        </p:blipFill>
        <p:spPr>
          <a:xfrm>
            <a:off x="544313" y="2883905"/>
            <a:ext cx="1011314" cy="977842"/>
          </a:xfrm>
          <a:prstGeom prst="rect">
            <a:avLst/>
          </a:prstGeom>
        </p:spPr>
      </p:pic>
      <p:pic>
        <p:nvPicPr>
          <p:cNvPr id="11" name="Picture 10">
            <a:extLst>
              <a:ext uri="{FF2B5EF4-FFF2-40B4-BE49-F238E27FC236}">
                <a16:creationId xmlns:a16="http://schemas.microsoft.com/office/drawing/2014/main" id="{717E06C5-4233-4D2C-9971-4A59F44823FB}"/>
              </a:ext>
            </a:extLst>
          </p:cNvPr>
          <p:cNvPicPr>
            <a:picLocks noChangeAspect="1"/>
          </p:cNvPicPr>
          <p:nvPr/>
        </p:nvPicPr>
        <p:blipFill>
          <a:blip r:embed="rId9">
            <a:duotone>
              <a:schemeClr val="bg2">
                <a:shade val="45000"/>
                <a:satMod val="135000"/>
              </a:schemeClr>
              <a:prstClr val="white"/>
            </a:duotone>
          </a:blip>
          <a:stretch>
            <a:fillRect/>
          </a:stretch>
        </p:blipFill>
        <p:spPr>
          <a:xfrm>
            <a:off x="10396852" y="2701794"/>
            <a:ext cx="948402" cy="1075626"/>
          </a:xfrm>
          <a:prstGeom prst="rect">
            <a:avLst/>
          </a:prstGeom>
        </p:spPr>
      </p:pic>
      <p:pic>
        <p:nvPicPr>
          <p:cNvPr id="12" name="Picture 11">
            <a:extLst>
              <a:ext uri="{FF2B5EF4-FFF2-40B4-BE49-F238E27FC236}">
                <a16:creationId xmlns:a16="http://schemas.microsoft.com/office/drawing/2014/main" id="{21AE1474-5CDD-4CBB-8682-859B5E366E11}"/>
              </a:ext>
            </a:extLst>
          </p:cNvPr>
          <p:cNvPicPr>
            <a:picLocks noChangeAspect="1"/>
          </p:cNvPicPr>
          <p:nvPr/>
        </p:nvPicPr>
        <p:blipFill>
          <a:blip r:embed="rId10">
            <a:duotone>
              <a:schemeClr val="bg2">
                <a:shade val="45000"/>
                <a:satMod val="135000"/>
              </a:schemeClr>
              <a:prstClr val="white"/>
            </a:duotone>
          </a:blip>
          <a:stretch>
            <a:fillRect/>
          </a:stretch>
        </p:blipFill>
        <p:spPr>
          <a:xfrm>
            <a:off x="5344902" y="5485227"/>
            <a:ext cx="948402" cy="983528"/>
          </a:xfrm>
          <a:prstGeom prst="rect">
            <a:avLst/>
          </a:prstGeom>
        </p:spPr>
      </p:pic>
      <p:pic>
        <p:nvPicPr>
          <p:cNvPr id="13" name="Picture 12">
            <a:extLst>
              <a:ext uri="{FF2B5EF4-FFF2-40B4-BE49-F238E27FC236}">
                <a16:creationId xmlns:a16="http://schemas.microsoft.com/office/drawing/2014/main" id="{899174F7-8D43-44B3-9048-F3C826935218}"/>
              </a:ext>
            </a:extLst>
          </p:cNvPr>
          <p:cNvPicPr>
            <a:picLocks noChangeAspect="1"/>
          </p:cNvPicPr>
          <p:nvPr/>
        </p:nvPicPr>
        <p:blipFill>
          <a:blip r:embed="rId11">
            <a:lum bright="70000" contrast="-70000"/>
          </a:blip>
          <a:stretch>
            <a:fillRect/>
          </a:stretch>
        </p:blipFill>
        <p:spPr>
          <a:xfrm>
            <a:off x="5424529" y="126252"/>
            <a:ext cx="868775" cy="1007310"/>
          </a:xfrm>
          <a:prstGeom prst="rect">
            <a:avLst/>
          </a:prstGeom>
        </p:spPr>
      </p:pic>
      <p:sp>
        <p:nvSpPr>
          <p:cNvPr id="14" name="Title 13">
            <a:extLst>
              <a:ext uri="{FF2B5EF4-FFF2-40B4-BE49-F238E27FC236}">
                <a16:creationId xmlns:a16="http://schemas.microsoft.com/office/drawing/2014/main" id="{888D8395-5CA5-4794-9504-9D8541230DC2}"/>
              </a:ext>
            </a:extLst>
          </p:cNvPr>
          <p:cNvSpPr>
            <a:spLocks noGrp="1"/>
          </p:cNvSpPr>
          <p:nvPr>
            <p:ph type="title"/>
          </p:nvPr>
        </p:nvSpPr>
        <p:spPr>
          <a:xfrm>
            <a:off x="205798" y="190829"/>
            <a:ext cx="10801350" cy="1152525"/>
          </a:xfrm>
          <a:prstGeom prst="rect">
            <a:avLst/>
          </a:prstGeom>
        </p:spPr>
        <p:txBody>
          <a:bodyPr wrap="none">
            <a:spAutoFit/>
          </a:bodyPr>
          <a:lstStyle/>
          <a:p>
            <a:pPr lvl="0"/>
            <a:r>
              <a:rPr lang="en-GB" dirty="0"/>
              <a:t>Toward co-creation model</a:t>
            </a:r>
            <a:endParaRPr lang="en-US" dirty="0"/>
          </a:p>
        </p:txBody>
      </p:sp>
      <p:sp>
        <p:nvSpPr>
          <p:cNvPr id="15" name="Flowchart: Connector 14">
            <a:extLst>
              <a:ext uri="{FF2B5EF4-FFF2-40B4-BE49-F238E27FC236}">
                <a16:creationId xmlns:a16="http://schemas.microsoft.com/office/drawing/2014/main" id="{A87D8108-DC3C-411E-BB3B-7E8A7F5ACB86}"/>
              </a:ext>
            </a:extLst>
          </p:cNvPr>
          <p:cNvSpPr/>
          <p:nvPr/>
        </p:nvSpPr>
        <p:spPr>
          <a:xfrm>
            <a:off x="5209309" y="2701794"/>
            <a:ext cx="1228436" cy="1152525"/>
          </a:xfrm>
          <a:prstGeom prst="flowChartConnector">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22CE9669-6262-4FCE-ACB6-4B53CDB92E0F}"/>
              </a:ext>
            </a:extLst>
          </p:cNvPr>
          <p:cNvSpPr txBox="1"/>
          <p:nvPr/>
        </p:nvSpPr>
        <p:spPr>
          <a:xfrm>
            <a:off x="5819103" y="1896676"/>
            <a:ext cx="1568710" cy="338554"/>
          </a:xfrm>
          <a:prstGeom prst="rect">
            <a:avLst/>
          </a:prstGeom>
          <a:noFill/>
        </p:spPr>
        <p:txBody>
          <a:bodyPr wrap="square" rtlCol="0">
            <a:spAutoFit/>
          </a:bodyPr>
          <a:lstStyle/>
          <a:p>
            <a:r>
              <a:rPr lang="en-US" sz="1600" dirty="0">
                <a:solidFill>
                  <a:schemeClr val="bg1"/>
                </a:solidFill>
              </a:rPr>
              <a:t>Policy makers</a:t>
            </a:r>
          </a:p>
        </p:txBody>
      </p:sp>
      <p:sp>
        <p:nvSpPr>
          <p:cNvPr id="24" name="TextBox 23">
            <a:extLst>
              <a:ext uri="{FF2B5EF4-FFF2-40B4-BE49-F238E27FC236}">
                <a16:creationId xmlns:a16="http://schemas.microsoft.com/office/drawing/2014/main" id="{12C33F35-91DF-44E8-99C4-45FA81026BAC}"/>
              </a:ext>
            </a:extLst>
          </p:cNvPr>
          <p:cNvSpPr txBox="1"/>
          <p:nvPr/>
        </p:nvSpPr>
        <p:spPr>
          <a:xfrm>
            <a:off x="4532337" y="1896676"/>
            <a:ext cx="1135684" cy="338554"/>
          </a:xfrm>
          <a:prstGeom prst="rect">
            <a:avLst/>
          </a:prstGeom>
          <a:noFill/>
        </p:spPr>
        <p:txBody>
          <a:bodyPr wrap="square" rtlCol="0">
            <a:spAutoFit/>
          </a:bodyPr>
          <a:lstStyle/>
          <a:p>
            <a:r>
              <a:rPr lang="en-US" sz="1600" dirty="0">
                <a:solidFill>
                  <a:schemeClr val="bg1"/>
                </a:solidFill>
              </a:rPr>
              <a:t>Suppliers</a:t>
            </a:r>
          </a:p>
        </p:txBody>
      </p:sp>
      <p:sp>
        <p:nvSpPr>
          <p:cNvPr id="25" name="TextBox 24">
            <a:extLst>
              <a:ext uri="{FF2B5EF4-FFF2-40B4-BE49-F238E27FC236}">
                <a16:creationId xmlns:a16="http://schemas.microsoft.com/office/drawing/2014/main" id="{27552AE9-4619-4590-9DEB-0439FDB26E7D}"/>
              </a:ext>
            </a:extLst>
          </p:cNvPr>
          <p:cNvSpPr txBox="1"/>
          <p:nvPr/>
        </p:nvSpPr>
        <p:spPr>
          <a:xfrm>
            <a:off x="4487510" y="4234758"/>
            <a:ext cx="1371406" cy="338554"/>
          </a:xfrm>
          <a:prstGeom prst="rect">
            <a:avLst/>
          </a:prstGeom>
          <a:noFill/>
        </p:spPr>
        <p:txBody>
          <a:bodyPr wrap="square" rtlCol="0">
            <a:spAutoFit/>
          </a:bodyPr>
          <a:lstStyle/>
          <a:p>
            <a:r>
              <a:rPr lang="en-US" sz="1600" dirty="0">
                <a:solidFill>
                  <a:schemeClr val="bg1"/>
                </a:solidFill>
              </a:rPr>
              <a:t>End users</a:t>
            </a:r>
          </a:p>
        </p:txBody>
      </p:sp>
      <p:sp>
        <p:nvSpPr>
          <p:cNvPr id="26" name="TextBox 25">
            <a:extLst>
              <a:ext uri="{FF2B5EF4-FFF2-40B4-BE49-F238E27FC236}">
                <a16:creationId xmlns:a16="http://schemas.microsoft.com/office/drawing/2014/main" id="{32466E6B-DECC-499E-8A3B-8D696871B072}"/>
              </a:ext>
            </a:extLst>
          </p:cNvPr>
          <p:cNvSpPr txBox="1"/>
          <p:nvPr/>
        </p:nvSpPr>
        <p:spPr>
          <a:xfrm>
            <a:off x="6096000" y="4231072"/>
            <a:ext cx="1371406" cy="338554"/>
          </a:xfrm>
          <a:prstGeom prst="rect">
            <a:avLst/>
          </a:prstGeom>
          <a:noFill/>
        </p:spPr>
        <p:txBody>
          <a:bodyPr wrap="square" rtlCol="0">
            <a:spAutoFit/>
          </a:bodyPr>
          <a:lstStyle/>
          <a:p>
            <a:r>
              <a:rPr lang="en-US" sz="1600" dirty="0">
                <a:solidFill>
                  <a:schemeClr val="bg1"/>
                </a:solidFill>
              </a:rPr>
              <a:t>Investors</a:t>
            </a:r>
          </a:p>
        </p:txBody>
      </p:sp>
      <p:sp>
        <p:nvSpPr>
          <p:cNvPr id="27" name="TextBox 26">
            <a:extLst>
              <a:ext uri="{FF2B5EF4-FFF2-40B4-BE49-F238E27FC236}">
                <a16:creationId xmlns:a16="http://schemas.microsoft.com/office/drawing/2014/main" id="{504AD0E8-80E0-4B4B-B4CC-A29624BED386}"/>
              </a:ext>
            </a:extLst>
          </p:cNvPr>
          <p:cNvSpPr txBox="1"/>
          <p:nvPr/>
        </p:nvSpPr>
        <p:spPr>
          <a:xfrm>
            <a:off x="5237222" y="3070330"/>
            <a:ext cx="1263261" cy="338554"/>
          </a:xfrm>
          <a:prstGeom prst="rect">
            <a:avLst/>
          </a:prstGeom>
          <a:noFill/>
        </p:spPr>
        <p:txBody>
          <a:bodyPr wrap="square" rtlCol="0">
            <a:spAutoFit/>
          </a:bodyPr>
          <a:lstStyle/>
          <a:p>
            <a:r>
              <a:rPr lang="en-US" sz="1600" b="1" dirty="0"/>
              <a:t>Eco system</a:t>
            </a:r>
          </a:p>
        </p:txBody>
      </p:sp>
    </p:spTree>
    <p:extLst>
      <p:ext uri="{BB962C8B-B14F-4D97-AF65-F5344CB8AC3E}">
        <p14:creationId xmlns:p14="http://schemas.microsoft.com/office/powerpoint/2010/main" val="46532881"/>
      </p:ext>
    </p:extLst>
  </p:cSld>
  <p:clrMapOvr>
    <a:masterClrMapping/>
  </p:clrMapOvr>
</p:sld>
</file>

<file path=ppt/theme/theme1.xml><?xml version="1.0" encoding="utf-8"?>
<a:theme xmlns:a="http://schemas.openxmlformats.org/drawingml/2006/main" name="Office-tema">
  <a:themeElements>
    <a:clrScheme name="Custom 6">
      <a:dk1>
        <a:srgbClr val="333333"/>
      </a:dk1>
      <a:lt1>
        <a:srgbClr val="FFFFFF"/>
      </a:lt1>
      <a:dk2>
        <a:srgbClr val="7D0023"/>
      </a:dk2>
      <a:lt2>
        <a:srgbClr val="E0E4E7"/>
      </a:lt2>
      <a:accent1>
        <a:srgbClr val="243746"/>
      </a:accent1>
      <a:accent2>
        <a:srgbClr val="007079"/>
      </a:accent2>
      <a:accent3>
        <a:srgbClr val="D5EAF4"/>
      </a:accent3>
      <a:accent4>
        <a:srgbClr val="E6FAEC"/>
      </a:accent4>
      <a:accent5>
        <a:srgbClr val="FFE7D6"/>
      </a:accent5>
      <a:accent6>
        <a:srgbClr val="FF1243"/>
      </a:accent6>
      <a:hlink>
        <a:srgbClr val="7D0023"/>
      </a:hlink>
      <a:folHlink>
        <a:srgbClr val="7D0023"/>
      </a:folHlink>
    </a:clrScheme>
    <a:fontScheme name="Equinor">
      <a:majorFont>
        <a:latin typeface="Equinor Medium"/>
        <a:ea typeface=""/>
        <a:cs typeface=""/>
      </a:majorFont>
      <a:minorFont>
        <a:latin typeface="Equino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or Internal presentations and PDF Export.potx" id="{1AE95541-1898-4D9C-99A2-4E58D8E6BE67}" vid="{2360C6F5-8008-4751-80D4-64FB974A1F37}"/>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Equinor">
      <a:majorFont>
        <a:latin typeface="Equinor Medium"/>
        <a:ea typeface=""/>
        <a:cs typeface=""/>
      </a:majorFont>
      <a:minorFont>
        <a:latin typeface="Equino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or Internal presentations and PDF Export.potx" id="{1AE95541-1898-4D9C-99A2-4E58D8E6BE67}" vid="{1380613B-DC04-462F-8937-561EE79565F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SharedContentType xmlns="Microsoft.SharePoint.Taxonomy.ContentTypeSync" SourceId="02f74cf1-ae9f-400d-bc52-3bcd3a9e177f" ContentTypeId="0x0101" PreviousValue="false"/>
</file>

<file path=customXml/item4.xml><?xml version="1.0" encoding="utf-8"?>
<ct:contentTypeSchema xmlns:ct="http://schemas.microsoft.com/office/2006/metadata/contentType" xmlns:ma="http://schemas.microsoft.com/office/2006/metadata/properties/metaAttributes" ct:_="" ma:_="" ma:contentTypeName="Document" ma:contentTypeID="0x010100A609BE27B162E947B0D43D6A51BF2058" ma:contentTypeVersion="17" ma:contentTypeDescription="Create a new document." ma:contentTypeScope="" ma:versionID="bf021831373e8b28f054bd4fa4581fee">
  <xsd:schema xmlns:xsd="http://www.w3.org/2001/XMLSchema" xmlns:xs="http://www.w3.org/2001/XMLSchema" xmlns:p="http://schemas.microsoft.com/office/2006/metadata/properties" xmlns:ns3="6f519b2c-7700-4e2a-bbef-a70d0128f2b6" xmlns:ns4="c2f7fe11-c6a1-424c-99fb-3a13df31da94" targetNamespace="http://schemas.microsoft.com/office/2006/metadata/properties" ma:root="true" ma:fieldsID="3387b52673a73b61e3f5196253e6daf0" ns3:_="" ns4:_="">
    <xsd:import namespace="6f519b2c-7700-4e2a-bbef-a70d0128f2b6"/>
    <xsd:import namespace="c2f7fe11-c6a1-424c-99fb-3a13df31da94"/>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DateTaken" minOccurs="0"/>
                <xsd:element ref="ns3:MediaServiceLocation" minOccurs="0"/>
                <xsd:element ref="ns3:MediaServiceAutoKeyPoints" minOccurs="0"/>
                <xsd:element ref="ns3:MediaServiceKeyPoint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f519b2c-7700-4e2a-bbef-a70d0128f2b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2f7fe11-c6a1-424c-99fb-3a13df31da9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C2E88B4-D84F-4217-B9B4-9FB6871A26CF}">
  <ds:schemaRefs>
    <ds:schemaRef ds:uri="http://schemas.microsoft.com/sharepoint/v3/contenttype/forms"/>
  </ds:schemaRefs>
</ds:datastoreItem>
</file>

<file path=customXml/itemProps2.xml><?xml version="1.0" encoding="utf-8"?>
<ds:datastoreItem xmlns:ds="http://schemas.openxmlformats.org/officeDocument/2006/customXml" ds:itemID="{3EB025A1-41DF-46EB-8071-AB4C04C7177A}">
  <ds:schemaRefs>
    <ds:schemaRef ds:uri="6f519b2c-7700-4e2a-bbef-a70d0128f2b6"/>
    <ds:schemaRef ds:uri="c2f7fe11-c6a1-424c-99fb-3a13df31da9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971CEFC4-DCD0-4E66-9437-610577DC7DEE}">
  <ds:schemaRefs>
    <ds:schemaRef ds:uri="Microsoft.SharePoint.Taxonomy.ContentTypeSync"/>
  </ds:schemaRefs>
</ds:datastoreItem>
</file>

<file path=customXml/itemProps4.xml><?xml version="1.0" encoding="utf-8"?>
<ds:datastoreItem xmlns:ds="http://schemas.openxmlformats.org/officeDocument/2006/customXml" ds:itemID="{C913BB60-6EA3-4C82-ACEE-1BDD6C5AF15C}">
  <ds:schemaRefs>
    <ds:schemaRef ds:uri="6f519b2c-7700-4e2a-bbef-a70d0128f2b6"/>
    <ds:schemaRef ds:uri="c2f7fe11-c6a1-424c-99fb-3a13df31da9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For Internal presentations and PDF Export</Template>
  <TotalTime>28934</TotalTime>
  <Words>132</Words>
  <Application>Microsoft Office PowerPoint</Application>
  <PresentationFormat>Widescreen</PresentationFormat>
  <Paragraphs>47</Paragraphs>
  <Slides>6</Slides>
  <Notes>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6</vt:i4>
      </vt:variant>
    </vt:vector>
  </HeadingPairs>
  <TitlesOfParts>
    <vt:vector size="14" baseType="lpstr">
      <vt:lpstr>Arial</vt:lpstr>
      <vt:lpstr>Equinor Medium</vt:lpstr>
      <vt:lpstr>Equinor Light</vt:lpstr>
      <vt:lpstr>Equinor</vt:lpstr>
      <vt:lpstr>Verdana</vt:lpstr>
      <vt:lpstr>Calibri</vt:lpstr>
      <vt:lpstr>Office-tema</vt:lpstr>
      <vt:lpstr>Custom Design</vt:lpstr>
      <vt:lpstr>Additive Manufacturing (3D-print) and supply resilience</vt:lpstr>
      <vt:lpstr>The concerns </vt:lpstr>
      <vt:lpstr>Equinor’s climate roadmap  towards 2050</vt:lpstr>
      <vt:lpstr>AM is where the digital and physical worlds meet !</vt:lpstr>
      <vt:lpstr>AM &amp; Circular Economy </vt:lpstr>
      <vt:lpstr>Toward co-creation model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Pantea Khanshaghaghi</dc:creator>
  <cp:lastModifiedBy>CECIMO Vincenzo Belletti</cp:lastModifiedBy>
  <cp:revision>10</cp:revision>
  <dcterms:created xsi:type="dcterms:W3CDTF">2021-04-20T10:29:54Z</dcterms:created>
  <dcterms:modified xsi:type="dcterms:W3CDTF">2021-07-13T14:23:26Z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ification">
    <vt:lpwstr>Internal</vt:lpwstr>
  </property>
  <property fmtid="{D5CDD505-2E9C-101B-9397-08002B2CF9AE}" pid="3" name="ContentTypeId">
    <vt:lpwstr>0x010100A609BE27B162E947B0D43D6A51BF2058</vt:lpwstr>
  </property>
</Properties>
</file>